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3" r:id="rId2"/>
    <p:sldId id="294" r:id="rId3"/>
    <p:sldId id="295" r:id="rId4"/>
    <p:sldId id="296" r:id="rId5"/>
    <p:sldId id="268" r:id="rId6"/>
    <p:sldId id="300" r:id="rId7"/>
    <p:sldId id="256" r:id="rId8"/>
    <p:sldId id="257" r:id="rId9"/>
    <p:sldId id="276" r:id="rId10"/>
    <p:sldId id="263" r:id="rId11"/>
    <p:sldId id="275" r:id="rId12"/>
    <p:sldId id="259" r:id="rId13"/>
    <p:sldId id="278" r:id="rId14"/>
    <p:sldId id="260" r:id="rId15"/>
    <p:sldId id="277" r:id="rId16"/>
    <p:sldId id="283" r:id="rId17"/>
    <p:sldId id="286" r:id="rId18"/>
    <p:sldId id="288" r:id="rId19"/>
    <p:sldId id="284" r:id="rId20"/>
    <p:sldId id="285" r:id="rId21"/>
    <p:sldId id="297" r:id="rId22"/>
    <p:sldId id="298" r:id="rId23"/>
    <p:sldId id="299" r:id="rId24"/>
    <p:sldId id="273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A5C64CB-4DB0-42B9-A795-4E02A3572D79}">
          <p14:sldIdLst>
            <p14:sldId id="293"/>
            <p14:sldId id="294"/>
            <p14:sldId id="295"/>
            <p14:sldId id="296"/>
            <p14:sldId id="268"/>
            <p14:sldId id="300"/>
            <p14:sldId id="256"/>
            <p14:sldId id="257"/>
            <p14:sldId id="276"/>
            <p14:sldId id="263"/>
            <p14:sldId id="275"/>
            <p14:sldId id="259"/>
            <p14:sldId id="278"/>
            <p14:sldId id="260"/>
            <p14:sldId id="277"/>
            <p14:sldId id="283"/>
            <p14:sldId id="286"/>
            <p14:sldId id="288"/>
            <p14:sldId id="284"/>
            <p14:sldId id="285"/>
            <p14:sldId id="297"/>
            <p14:sldId id="298"/>
            <p14:sldId id="299"/>
            <p14:sldId id="273"/>
            <p14:sldId id="287"/>
          </p14:sldIdLst>
        </p14:section>
        <p14:section name="Backup" id="{3F202636-D467-473E-88CA-E74E385D005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4" pos="6448" userDrawn="1">
          <p15:clr>
            <a:srgbClr val="A4A3A4"/>
          </p15:clr>
        </p15:guide>
        <p15:guide id="5" orient="horz" pos="4088" userDrawn="1">
          <p15:clr>
            <a:srgbClr val="A4A3A4"/>
          </p15:clr>
        </p15:guide>
        <p15:guide id="6" orient="horz" pos="368" userDrawn="1">
          <p15:clr>
            <a:srgbClr val="A4A3A4"/>
          </p15:clr>
        </p15:guide>
        <p15:guide id="7" pos="438" userDrawn="1">
          <p15:clr>
            <a:srgbClr val="A4A3A4"/>
          </p15:clr>
        </p15:guide>
        <p15:guide id="8" pos="30" userDrawn="1">
          <p15:clr>
            <a:srgbClr val="A4A3A4"/>
          </p15:clr>
        </p15:guide>
        <p15:guide id="9" orient="horz" pos="73" userDrawn="1">
          <p15:clr>
            <a:srgbClr val="A4A3A4"/>
          </p15:clr>
        </p15:guide>
        <p15:guide id="10" pos="7605" userDrawn="1">
          <p15:clr>
            <a:srgbClr val="A4A3A4"/>
          </p15:clr>
        </p15:guide>
        <p15:guide id="11" orient="horz" pos="4269" userDrawn="1">
          <p15:clr>
            <a:srgbClr val="A4A3A4"/>
          </p15:clr>
        </p15:guide>
        <p15:guide id="12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5063"/>
    <a:srgbClr val="DADFE2"/>
    <a:srgbClr val="E6E6E6"/>
    <a:srgbClr val="FFE699"/>
    <a:srgbClr val="487DAE"/>
    <a:srgbClr val="29679F"/>
    <a:srgbClr val="1F4E79"/>
    <a:srgbClr val="FFD966"/>
    <a:srgbClr val="7F7F7F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03" autoAdjust="0"/>
    <p:restoredTop sz="96196" autoAdjust="0"/>
  </p:normalViewPr>
  <p:slideViewPr>
    <p:cSldViewPr snapToGrid="0">
      <p:cViewPr varScale="1">
        <p:scale>
          <a:sx n="83" d="100"/>
          <a:sy n="83" d="100"/>
        </p:scale>
        <p:origin x="114" y="696"/>
      </p:cViewPr>
      <p:guideLst>
        <p:guide orient="horz" pos="777"/>
        <p:guide pos="6448"/>
        <p:guide orient="horz" pos="4088"/>
        <p:guide orient="horz" pos="368"/>
        <p:guide pos="438"/>
        <p:guide pos="30"/>
        <p:guide orient="horz" pos="73"/>
        <p:guide pos="7605"/>
        <p:guide orient="horz" pos="4269"/>
        <p:guide pos="8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7C6632-7F86-4508-89D4-42F056D613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10C31-4DC3-468A-98E8-230256EAD9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92A36-BC03-4A92-A8B4-087D24539BE0}" type="datetimeFigureOut">
              <a:rPr lang="tr-TR" smtClean="0"/>
              <a:t>13.03.2019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8ED294-6EAE-4D3D-9F94-0441A96C8C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A0CD4-159A-49FF-BEC1-D5144AC869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10006-2EDE-457B-B224-27D50D2FF72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90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A7684-1BD0-4C07-AFDE-2E1586840A85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676AE-A88D-42D7-9430-8D9AFC9941A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3085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2E5CA49-1797-4338-ABC6-0F59758A8F6F" descr="21E9EA78-B674-4474-B8A6-5781CAA5EE4D">
            <a:extLst>
              <a:ext uri="{FF2B5EF4-FFF2-40B4-BE49-F238E27FC236}">
                <a16:creationId xmlns:a16="http://schemas.microsoft.com/office/drawing/2014/main" id="{38D56739-879D-4EE9-A79D-CCF017C1EA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84017"/>
            <a:ext cx="3373316" cy="144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sky&#10;&#10;Description automatically generated">
            <a:extLst>
              <a:ext uri="{FF2B5EF4-FFF2-40B4-BE49-F238E27FC236}">
                <a16:creationId xmlns:a16="http://schemas.microsoft.com/office/drawing/2014/main" id="{2C96F230-385F-44B6-AD08-37EBF78A9D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30FC3-9DB2-47A9-A033-5A4846FEA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tr-T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DE1C12-D804-44FC-A4D8-0E36D23E4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D5DEB-3628-4C08-BCF3-E26CC2CC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BFB87-530C-40C8-A457-7C9530BA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18B5-E6A2-47F7-BF8B-5A5CAEEA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  <p:pic>
        <p:nvPicPr>
          <p:cNvPr id="9" name="6D1AA0FB-8283-43CA-9DAB-5C435E371550" descr="D18525E6-0B6E-4AAA-91F6-96DB88070FDD">
            <a:extLst>
              <a:ext uri="{FF2B5EF4-FFF2-40B4-BE49-F238E27FC236}">
                <a16:creationId xmlns:a16="http://schemas.microsoft.com/office/drawing/2014/main" id="{777F594F-B433-482C-9938-C8DF6BC338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7" y="4508365"/>
            <a:ext cx="1847985" cy="184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6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192F9-412D-4129-BD47-9FE75985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C28DC-5794-4074-AFBD-667482FB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1F9A1-DEB5-48D9-9FDE-ED6D4B00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81202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192F9-412D-4129-BD47-9FE75985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C28DC-5794-4074-AFBD-667482FB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1F9A1-DEB5-48D9-9FDE-ED6D4B00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D984FE8D-D092-4E72-BEBE-FC7C75A3A4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8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2E5CA49-1797-4338-ABC6-0F59758A8F6F" descr="21E9EA78-B674-4474-B8A6-5781CAA5EE4D">
            <a:extLst>
              <a:ext uri="{FF2B5EF4-FFF2-40B4-BE49-F238E27FC236}">
                <a16:creationId xmlns:a16="http://schemas.microsoft.com/office/drawing/2014/main" id="{E369125D-B4C0-4325-83E4-46527777E4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89" y="136525"/>
            <a:ext cx="1206818" cy="51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192F9-412D-4129-BD47-9FE75985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C28DC-5794-4074-AFBD-667482FB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1F9A1-DEB5-48D9-9FDE-ED6D4B00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  <p:pic>
        <p:nvPicPr>
          <p:cNvPr id="10" name="D2E5CA49-1797-4338-ABC6-0F59758A8F6F" descr="21E9EA78-B674-4474-B8A6-5781CAA5EE4D">
            <a:extLst>
              <a:ext uri="{FF2B5EF4-FFF2-40B4-BE49-F238E27FC236}">
                <a16:creationId xmlns:a16="http://schemas.microsoft.com/office/drawing/2014/main" id="{B6884284-5017-45B3-9130-D25D58BDB8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91" y="136525"/>
            <a:ext cx="1206818" cy="51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ground&#10;&#10;Description automatically generated">
            <a:extLst>
              <a:ext uri="{FF2B5EF4-FFF2-40B4-BE49-F238E27FC236}">
                <a16:creationId xmlns:a16="http://schemas.microsoft.com/office/drawing/2014/main" id="{321804F5-2B3E-4AE6-9790-8F9D99EAAC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028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881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F148C-EDE0-4949-905E-8B98ED9E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4000A-D2FC-4370-8F0A-B44CA81F5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B64DD-836D-4E98-BB58-DB05F4B0E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E6C9A-AD1F-4A40-BF3E-3CF5A5616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DD576-A9A3-412E-8184-531A97B93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6DA35-CE81-454C-A38B-14CAD68C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913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DDB72-7661-4AFC-A8BD-2555EE32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899C1E-DD2D-4C93-9E43-B6FB46E423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5BE9CB-D349-40FD-8A17-AD45100B2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BAB55-DAA8-4986-9FE4-28E9DDA3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A3558-9CFB-4DA6-A352-DBD7C41A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9523D-A030-4694-A566-90010119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5356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79EEB-E795-4B4E-AE49-5228295E1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8CC89-3182-4904-B6AB-E34488D0A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0EB7C-41B6-4A52-B662-75AD677C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BE31-45AD-428F-AB19-2B6D27E4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3EED0-B368-4EE7-B847-7557B067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7986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F5DA41-FB03-4A3F-98FB-26A3117FB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E95E7-CC64-468C-B825-64AFCEB4A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12557-C29E-4875-9709-2A7EADF25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F485-8A03-4BFC-973E-33557761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B6DED-7605-4B18-970D-771EA42F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795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011F4-ECC7-4957-8D11-F7A88B15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490DA-D0C0-41A8-8CA0-D0708888F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A4DB8-5674-4B02-8D79-84F13F222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C6020-CB7A-446E-8CAA-26564E3C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B41F9-D5CB-49DC-8C97-6F670D9DD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180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23760-1228-474A-A72B-AB344F2CE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8DEB8-57B1-4EE0-BC91-2F0A3B95B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C5326-888A-49AF-8D73-70A7DB09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37D51-6886-41DD-978D-79125913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FCEAD-1C43-4A77-BA6B-675CFDA0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2207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4670-B7D3-4332-B9D1-8E38ABB5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2852-B202-4AF6-A9DD-150A765373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35CBE-F160-412B-B3B8-6FB3394E1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79CE4D-5BD3-4E0A-9577-D51F05D17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E50A9-01E8-4454-A70A-493592A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1F492-520F-40EC-B3B8-EBB179BC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171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1737-98C0-4A4C-8D41-8A10B46F7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0802C-74F1-4962-A30C-689D3CE38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8AAFF-C943-4119-A681-D352D783E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05A869-7D95-4212-A6EB-889C6A32E1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24A058-D191-44DB-B937-A23480A10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5C377-631A-46BA-B610-1A7569743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8C1373-6616-4E64-BA64-468ED6F6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3283FE-40F7-4AF9-92D5-197FF1E0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052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B3E71-DC79-4B11-80E6-7B4464BD8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32692-8E21-4AF9-A913-0453F6CD2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F9AB27-C71C-4910-A9FB-A07F1B08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7DEA5-61D3-4FCF-8756-6ADFBAC9C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993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2E5CA49-1797-4338-ABC6-0F59758A8F6F" descr="21E9EA78-B674-4474-B8A6-5781CAA5EE4D">
            <a:extLst>
              <a:ext uri="{FF2B5EF4-FFF2-40B4-BE49-F238E27FC236}">
                <a16:creationId xmlns:a16="http://schemas.microsoft.com/office/drawing/2014/main" id="{B6884284-5017-45B3-9130-D25D58BDB8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91" y="136525"/>
            <a:ext cx="1206818" cy="51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4B829E8C-FEB9-4060-8648-2C6ED18EA558" descr="A22CC91B-2343-4F2B-8B94-976C27783BC0">
            <a:extLst>
              <a:ext uri="{FF2B5EF4-FFF2-40B4-BE49-F238E27FC236}">
                <a16:creationId xmlns:a16="http://schemas.microsoft.com/office/drawing/2014/main" id="{86DAD1E7-1E9A-4E54-8E4F-2016F5CD3D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EFB7254B-8621-4A74-947D-8D0E5EC24F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192F9-412D-4129-BD47-9FE75985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C28DC-5794-4074-AFBD-667482FB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1F9A1-DEB5-48D9-9FDE-ED6D4B00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1737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2E5CA49-1797-4338-ABC6-0F59758A8F6F" descr="21E9EA78-B674-4474-B8A6-5781CAA5EE4D">
            <a:extLst>
              <a:ext uri="{FF2B5EF4-FFF2-40B4-BE49-F238E27FC236}">
                <a16:creationId xmlns:a16="http://schemas.microsoft.com/office/drawing/2014/main" id="{E369125D-B4C0-4325-83E4-46527777E4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89" y="136525"/>
            <a:ext cx="1206818" cy="51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192F9-412D-4129-BD47-9FE75985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C28DC-5794-4074-AFBD-667482FB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1F9A1-DEB5-48D9-9FDE-ED6D4B00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  <p:pic>
        <p:nvPicPr>
          <p:cNvPr id="10" name="D2E5CA49-1797-4338-ABC6-0F59758A8F6F" descr="21E9EA78-B674-4474-B8A6-5781CAA5EE4D">
            <a:extLst>
              <a:ext uri="{FF2B5EF4-FFF2-40B4-BE49-F238E27FC236}">
                <a16:creationId xmlns:a16="http://schemas.microsoft.com/office/drawing/2014/main" id="{B6884284-5017-45B3-9130-D25D58BDB8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91" y="136525"/>
            <a:ext cx="1206818" cy="517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C8B44A-6D68-4AEC-AB70-599F46381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014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192F9-412D-4129-BD47-9FE75985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4C28DC-5794-4074-AFBD-667482FB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1F9A1-DEB5-48D9-9FDE-ED6D4B00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02EDA68A-F3F0-4835-ADE3-0DCB40A5F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505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44125-7169-4DDC-8871-AC1DBB1F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367"/>
            <a:ext cx="10515600" cy="87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DF0CE-E2CE-40AC-B3BB-340A780B7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31985"/>
            <a:ext cx="10515600" cy="4744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EFA7A-C5C5-4F37-BC63-E95D79D60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260B7-E367-4444-9DE5-70DF637A6862}" type="datetimeFigureOut">
              <a:rPr lang="tr-TR" smtClean="0"/>
              <a:t>12.03.2019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1E309-F244-4747-B14B-2AE87570A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3F404-A365-402C-B6E4-1EA64AE48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BC757-4FAA-4204-A15F-89B1F5C15A0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582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2" r:id="rId9"/>
    <p:sldLayoutId id="2147483664" r:id="rId10"/>
    <p:sldLayoutId id="2147483663" r:id="rId11"/>
    <p:sldLayoutId id="2147483661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microsoft.com/office/2007/relationships/hdphoto" Target="../media/hdphoto4.wdp"/><Relationship Id="rId21" Type="http://schemas.openxmlformats.org/officeDocument/2006/relationships/image" Target="../media/image40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4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1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0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&#10;&#10;Description automatically generated">
            <a:extLst>
              <a:ext uri="{FF2B5EF4-FFF2-40B4-BE49-F238E27FC236}">
                <a16:creationId xmlns:a16="http://schemas.microsoft.com/office/drawing/2014/main" id="{75F99484-B8D0-43CA-BA54-EFCDBC605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0F5FCC-59D7-49FE-8320-1591B702EEE4}"/>
              </a:ext>
            </a:extLst>
          </p:cNvPr>
          <p:cNvSpPr/>
          <p:nvPr/>
        </p:nvSpPr>
        <p:spPr>
          <a:xfrm>
            <a:off x="474025" y="1246789"/>
            <a:ext cx="6921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 PROFİLİ DEĞERLENDİRME</a:t>
            </a:r>
            <a:endParaRPr lang="tr-TR" sz="6000" b="1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6D1AA0FB-8283-43CA-9DAB-5C435E371550" descr="D18525E6-0B6E-4AAA-91F6-96DB88070FDD">
            <a:extLst>
              <a:ext uri="{FF2B5EF4-FFF2-40B4-BE49-F238E27FC236}">
                <a16:creationId xmlns:a16="http://schemas.microsoft.com/office/drawing/2014/main" id="{0E12BC1B-97FD-4E66-A682-C8252FE65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5" y="4641715"/>
            <a:ext cx="1847985" cy="184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05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F70F33AC-8E49-4ACF-BAEC-8A246C26DA57}"/>
              </a:ext>
            </a:extLst>
          </p:cNvPr>
          <p:cNvGrpSpPr/>
          <p:nvPr/>
        </p:nvGrpSpPr>
        <p:grpSpPr>
          <a:xfrm>
            <a:off x="4123185" y="1559290"/>
            <a:ext cx="2625762" cy="3876633"/>
            <a:chOff x="5016766" y="2737763"/>
            <a:chExt cx="1750508" cy="2584422"/>
          </a:xfrm>
        </p:grpSpPr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6D4D22A3-133A-450A-84C6-79537861D3FF}"/>
                </a:ext>
              </a:extLst>
            </p:cNvPr>
            <p:cNvGrpSpPr/>
            <p:nvPr/>
          </p:nvGrpSpPr>
          <p:grpSpPr>
            <a:xfrm>
              <a:off x="5016766" y="2737763"/>
              <a:ext cx="1750508" cy="2584422"/>
              <a:chOff x="7266037" y="2737763"/>
              <a:chExt cx="1750508" cy="2584422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80C5BFA0-A0BE-426C-966D-84B7B8608833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16D5897-DF08-4956-B7E8-BD15984F31FA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D4F31829-5625-4A7E-A2A7-729A768CECD3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B152C5B-1268-414F-BE2B-D0BBF6236703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C47AFA27-AA26-4E5A-9EA1-C64C09B127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39B8F69D-A87A-47CE-8C4B-E01010BB0A2F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DC27DC4C-DA3E-432F-B820-97B7E6E6161C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212" name="Straight Connector 211">
                    <a:extLst>
                      <a:ext uri="{FF2B5EF4-FFF2-40B4-BE49-F238E27FC236}">
                        <a16:creationId xmlns:a16="http://schemas.microsoft.com/office/drawing/2014/main" id="{F6C143A3-0209-4122-B634-58CFE42B9A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13" name="Straight Connector 212">
                    <a:extLst>
                      <a:ext uri="{FF2B5EF4-FFF2-40B4-BE49-F238E27FC236}">
                        <a16:creationId xmlns:a16="http://schemas.microsoft.com/office/drawing/2014/main" id="{49FCA16F-19C4-45CD-B611-3F4714560C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14" name="Straight Connector 213">
                    <a:extLst>
                      <a:ext uri="{FF2B5EF4-FFF2-40B4-BE49-F238E27FC236}">
                        <a16:creationId xmlns:a16="http://schemas.microsoft.com/office/drawing/2014/main" id="{734A36DF-8394-4BC9-BAD4-BE46EC9AA4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15" name="Straight Connector 214">
                    <a:extLst>
                      <a:ext uri="{FF2B5EF4-FFF2-40B4-BE49-F238E27FC236}">
                        <a16:creationId xmlns:a16="http://schemas.microsoft.com/office/drawing/2014/main" id="{C0D623F4-C7D6-4FCB-B331-01F12FD5CE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96E9175C-51F4-4E4C-A53B-D1E112635FAC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208" name="Straight Connector 207">
                    <a:extLst>
                      <a:ext uri="{FF2B5EF4-FFF2-40B4-BE49-F238E27FC236}">
                        <a16:creationId xmlns:a16="http://schemas.microsoft.com/office/drawing/2014/main" id="{D1F62B10-3CF7-4E77-B262-747037E3DD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9" name="Straight Connector 208">
                    <a:extLst>
                      <a:ext uri="{FF2B5EF4-FFF2-40B4-BE49-F238E27FC236}">
                        <a16:creationId xmlns:a16="http://schemas.microsoft.com/office/drawing/2014/main" id="{8ABFDCDC-D3E4-473C-9D97-AE2FAEB812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10" name="Straight Connector 209">
                    <a:extLst>
                      <a:ext uri="{FF2B5EF4-FFF2-40B4-BE49-F238E27FC236}">
                        <a16:creationId xmlns:a16="http://schemas.microsoft.com/office/drawing/2014/main" id="{9396AC46-1E9D-4378-BE1B-894289A395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11" name="Straight Connector 210">
                    <a:extLst>
                      <a:ext uri="{FF2B5EF4-FFF2-40B4-BE49-F238E27FC236}">
                        <a16:creationId xmlns:a16="http://schemas.microsoft.com/office/drawing/2014/main" id="{2A177066-CC45-4E0A-A680-A47C0B22DA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966DAA96-0AEE-4102-9047-D697C40E8392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204" name="Straight Connector 203">
                    <a:extLst>
                      <a:ext uri="{FF2B5EF4-FFF2-40B4-BE49-F238E27FC236}">
                        <a16:creationId xmlns:a16="http://schemas.microsoft.com/office/drawing/2014/main" id="{5808BB96-86B4-4DD7-9C15-16B58FD254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5" name="Straight Connector 204">
                    <a:extLst>
                      <a:ext uri="{FF2B5EF4-FFF2-40B4-BE49-F238E27FC236}">
                        <a16:creationId xmlns:a16="http://schemas.microsoft.com/office/drawing/2014/main" id="{3ACA4546-8A74-4D61-BC32-7695D15760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6" name="Straight Connector 205">
                    <a:extLst>
                      <a:ext uri="{FF2B5EF4-FFF2-40B4-BE49-F238E27FC236}">
                        <a16:creationId xmlns:a16="http://schemas.microsoft.com/office/drawing/2014/main" id="{FC656202-460C-4C86-A540-6D13710BA1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07" name="Straight Connector 206">
                    <a:extLst>
                      <a:ext uri="{FF2B5EF4-FFF2-40B4-BE49-F238E27FC236}">
                        <a16:creationId xmlns:a16="http://schemas.microsoft.com/office/drawing/2014/main" id="{402F6DDC-33CB-4794-8F15-F1569E0575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9E0E38E0-D7DB-47EE-AED4-431AF6177EE0}"/>
                </a:ext>
              </a:extLst>
            </p:cNvPr>
            <p:cNvGrpSpPr/>
            <p:nvPr/>
          </p:nvGrpSpPr>
          <p:grpSpPr>
            <a:xfrm>
              <a:off x="5164745" y="3721425"/>
              <a:ext cx="1279238" cy="1106564"/>
              <a:chOff x="6049762" y="2899555"/>
              <a:chExt cx="993583" cy="1106564"/>
            </a:xfrm>
          </p:grpSpPr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426385E1-32C1-4866-A0E6-86AF6C67765F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BE4CC237-376F-4B6C-918F-A1B405A5AC0E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7F23D3AD-EFFD-4DC0-BC55-DB87A71C47A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74019842-3EA6-40FF-9B8A-5FD7D2B1360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6B57DC30-13C0-4B00-B313-4C8055F397CC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2ACC60ED-F5A4-44AC-B8D7-B65F2260755F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DB127C08-2D2F-473E-BF24-0A02B4C6CF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610DDB3-0C03-41E2-86FA-385EA7194B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C3857970-CE4C-4895-882E-6443F87619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2EA0DB05-9EC9-45EC-A486-A54B5571F0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AAB61B4-3CAF-427D-BC4D-2254F92EB1C5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246" name="Rectangle 245">
                  <a:extLst>
                    <a:ext uri="{FF2B5EF4-FFF2-40B4-BE49-F238E27FC236}">
                      <a16:creationId xmlns:a16="http://schemas.microsoft.com/office/drawing/2014/main" id="{4FF0DAFC-1F47-4588-83AC-04E035B9E6E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EA0CBF80-4FA7-4207-9504-D085E2323C7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0AD1C112-F7FF-40CA-910A-CC23919CE692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D58C6A09-9803-4C7E-89A8-F2F4B0FD87B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8B853938-D68C-4B4C-9EBD-BB7259B0088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42" name="Straight Connector 241">
                  <a:extLst>
                    <a:ext uri="{FF2B5EF4-FFF2-40B4-BE49-F238E27FC236}">
                      <a16:creationId xmlns:a16="http://schemas.microsoft.com/office/drawing/2014/main" id="{99B41F14-E5F4-433A-9377-C43B6EC28A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05C9695B-836B-4F42-8BD3-5F1C09CDB9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EA1F8A3B-A672-4D78-899E-8AFB44402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B44CB02B-1D1E-4B7B-8C2F-7365E4F58B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120A66-7B9A-4053-BC11-FE1798683817}"/>
              </a:ext>
            </a:extLst>
          </p:cNvPr>
          <p:cNvGrpSpPr/>
          <p:nvPr/>
        </p:nvGrpSpPr>
        <p:grpSpPr>
          <a:xfrm>
            <a:off x="5050644" y="1374202"/>
            <a:ext cx="1435335" cy="1586409"/>
            <a:chOff x="5393516" y="1417674"/>
            <a:chExt cx="1435335" cy="1586409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59CF04B-07A8-4D6E-9CD2-A3A9257554A1}"/>
                </a:ext>
              </a:extLst>
            </p:cNvPr>
            <p:cNvSpPr/>
            <p:nvPr/>
          </p:nvSpPr>
          <p:spPr>
            <a:xfrm>
              <a:off x="5997136" y="2115702"/>
              <a:ext cx="607035" cy="67848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26" name="Picture 125" descr="School icon">
              <a:extLst>
                <a:ext uri="{FF2B5EF4-FFF2-40B4-BE49-F238E27FC236}">
                  <a16:creationId xmlns:a16="http://schemas.microsoft.com/office/drawing/2014/main" id="{DB1A8792-FD56-4D07-BC74-E7BAF6153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22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3516" y="1417674"/>
              <a:ext cx="1289368" cy="1289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Graphic 126" descr="Family with boy">
              <a:extLst>
                <a:ext uri="{FF2B5EF4-FFF2-40B4-BE49-F238E27FC236}">
                  <a16:creationId xmlns:a16="http://schemas.microsoft.com/office/drawing/2014/main" id="{C18E0521-6E0A-4CFE-BD9C-C1C5A00BE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21917" y="2497149"/>
              <a:ext cx="506934" cy="506934"/>
            </a:xfrm>
            <a:prstGeom prst="rect">
              <a:avLst/>
            </a:prstGeom>
          </p:spPr>
        </p:pic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0683BA58-4B51-4EDD-86B0-55272448228A}"/>
              </a:ext>
            </a:extLst>
          </p:cNvPr>
          <p:cNvSpPr/>
          <p:nvPr/>
        </p:nvSpPr>
        <p:spPr>
          <a:xfrm>
            <a:off x="3401387" y="482585"/>
            <a:ext cx="2074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Okulun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E4FCC04D-E109-4341-A069-06DBA611E596}"/>
              </a:ext>
            </a:extLst>
          </p:cNvPr>
          <p:cNvGrpSpPr/>
          <p:nvPr/>
        </p:nvGrpSpPr>
        <p:grpSpPr>
          <a:xfrm>
            <a:off x="5292292" y="2978503"/>
            <a:ext cx="648222" cy="1728690"/>
            <a:chOff x="7483089" y="5022524"/>
            <a:chExt cx="432148" cy="1152460"/>
          </a:xfrm>
        </p:grpSpPr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217B9D5F-4086-4A63-901A-D1EB3CF32435}"/>
                </a:ext>
              </a:extLst>
            </p:cNvPr>
            <p:cNvGrpSpPr/>
            <p:nvPr/>
          </p:nvGrpSpPr>
          <p:grpSpPr>
            <a:xfrm>
              <a:off x="7627722" y="5022524"/>
              <a:ext cx="39600" cy="83699"/>
              <a:chOff x="7627722" y="5022524"/>
              <a:chExt cx="39600" cy="83699"/>
            </a:xfrm>
          </p:grpSpPr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DAA4BD9-31FD-4549-8992-1B16E4BCAAB8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E57F1D7D-1925-4D76-8F55-1802EA42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97D673A3-E4DF-4F45-B60A-62FE3228CF9C}"/>
                </a:ext>
              </a:extLst>
            </p:cNvPr>
            <p:cNvGrpSpPr/>
            <p:nvPr/>
          </p:nvGrpSpPr>
          <p:grpSpPr>
            <a:xfrm>
              <a:off x="7714281" y="5153235"/>
              <a:ext cx="39600" cy="83699"/>
              <a:chOff x="7627722" y="5022524"/>
              <a:chExt cx="39600" cy="83699"/>
            </a:xfrm>
          </p:grpSpPr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E32DF8C1-29A7-4FCD-A25E-3B85682FEE3D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8454DE81-1957-4F57-9AFC-D9F1A2F6A0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A688733B-971E-4952-B1A8-5DCCE261D028}"/>
                </a:ext>
              </a:extLst>
            </p:cNvPr>
            <p:cNvGrpSpPr/>
            <p:nvPr/>
          </p:nvGrpSpPr>
          <p:grpSpPr>
            <a:xfrm>
              <a:off x="7483089" y="5292843"/>
              <a:ext cx="39600" cy="83699"/>
              <a:chOff x="7627722" y="5022524"/>
              <a:chExt cx="39600" cy="83699"/>
            </a:xfrm>
          </p:grpSpPr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82B184A9-815A-42C0-B383-F7D7781AB5D7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5ADC1537-0F85-47FF-A725-FB25841EEC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7312350F-1295-42FE-8078-083207A3B2A0}"/>
                </a:ext>
              </a:extLst>
            </p:cNvPr>
            <p:cNvGrpSpPr/>
            <p:nvPr/>
          </p:nvGrpSpPr>
          <p:grpSpPr>
            <a:xfrm>
              <a:off x="7545395" y="5430256"/>
              <a:ext cx="39600" cy="83699"/>
              <a:chOff x="7627722" y="5024111"/>
              <a:chExt cx="39600" cy="83699"/>
            </a:xfrm>
          </p:grpSpPr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11F66BA8-0A2C-4E3B-A193-83AA6B926D0D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CE2F7DF4-6E09-443A-BA58-FB2550D23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4111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9357696B-678B-40C5-B3A2-E943A7871752}"/>
                </a:ext>
              </a:extLst>
            </p:cNvPr>
            <p:cNvGrpSpPr/>
            <p:nvPr/>
          </p:nvGrpSpPr>
          <p:grpSpPr>
            <a:xfrm>
              <a:off x="7512225" y="5681223"/>
              <a:ext cx="39600" cy="83699"/>
              <a:chOff x="7627722" y="5022524"/>
              <a:chExt cx="39600" cy="83699"/>
            </a:xfrm>
          </p:grpSpPr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7B0A83BE-C688-4845-8BFB-B4E3D1E3DB64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9E29D717-619F-4F48-9240-879C8E5F90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8130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53DFFBB3-250C-4539-B205-C4E902408E7E}"/>
                </a:ext>
              </a:extLst>
            </p:cNvPr>
            <p:cNvGrpSpPr/>
            <p:nvPr/>
          </p:nvGrpSpPr>
          <p:grpSpPr>
            <a:xfrm>
              <a:off x="7875637" y="5807196"/>
              <a:ext cx="39600" cy="83699"/>
              <a:chOff x="7627722" y="5022524"/>
              <a:chExt cx="39600" cy="83699"/>
            </a:xfrm>
          </p:grpSpPr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C8556C87-D007-4178-AC3E-84D108AE9D47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B07F5A10-43C9-44C5-96E0-97DF5EC1A6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D93D2393-ADC9-495B-947B-1FAF19BAF229}"/>
                </a:ext>
              </a:extLst>
            </p:cNvPr>
            <p:cNvGrpSpPr/>
            <p:nvPr/>
          </p:nvGrpSpPr>
          <p:grpSpPr>
            <a:xfrm>
              <a:off x="7650064" y="5950214"/>
              <a:ext cx="39600" cy="83699"/>
              <a:chOff x="7627722" y="5022524"/>
              <a:chExt cx="39600" cy="83699"/>
            </a:xfrm>
          </p:grpSpPr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F44A3A05-DEAD-4EA7-AF5A-C4F2D84EAE5F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3127CA3C-5A1A-4618-BE03-5EECE10236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8130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CB9377BE-E171-470D-85E7-3D3C2B951E5E}"/>
                </a:ext>
              </a:extLst>
            </p:cNvPr>
            <p:cNvGrpSpPr/>
            <p:nvPr/>
          </p:nvGrpSpPr>
          <p:grpSpPr>
            <a:xfrm>
              <a:off x="7743969" y="6091285"/>
              <a:ext cx="39600" cy="83699"/>
              <a:chOff x="7627722" y="5022524"/>
              <a:chExt cx="39600" cy="83699"/>
            </a:xfrm>
          </p:grpSpPr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DB8A2313-FC64-4127-93E4-02CBAD6B648D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2C4723F9-8DD1-4ADE-AF58-89ED5AAF40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77BEA4B-DA05-4DC1-8EB8-86C2AE20E0D6}"/>
              </a:ext>
            </a:extLst>
          </p:cNvPr>
          <p:cNvSpPr/>
          <p:nvPr/>
        </p:nvSpPr>
        <p:spPr>
          <a:xfrm>
            <a:off x="5050644" y="482585"/>
            <a:ext cx="19159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Profİlİ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7AA8FB-0C76-4D21-81CA-5CE7F07B949A}"/>
              </a:ext>
            </a:extLst>
          </p:cNvPr>
          <p:cNvSpPr/>
          <p:nvPr/>
        </p:nvSpPr>
        <p:spPr>
          <a:xfrm>
            <a:off x="3711783" y="482585"/>
            <a:ext cx="14318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D63101-5589-47EB-A842-C7DFC0B40BD0}"/>
              </a:ext>
            </a:extLst>
          </p:cNvPr>
          <p:cNvGrpSpPr/>
          <p:nvPr/>
        </p:nvGrpSpPr>
        <p:grpSpPr>
          <a:xfrm>
            <a:off x="6385613" y="1275439"/>
            <a:ext cx="178236" cy="825590"/>
            <a:chOff x="6728513" y="1313539"/>
            <a:chExt cx="178236" cy="825590"/>
          </a:xfrm>
        </p:grpSpPr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9ACC6633-F4E1-47D0-9B34-DEEC2AAD8953}"/>
                </a:ext>
              </a:extLst>
            </p:cNvPr>
            <p:cNvCxnSpPr/>
            <p:nvPr/>
          </p:nvCxnSpPr>
          <p:spPr>
            <a:xfrm flipV="1">
              <a:off x="6728513" y="1313539"/>
              <a:ext cx="0" cy="82559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Parallelogram 140">
              <a:extLst>
                <a:ext uri="{FF2B5EF4-FFF2-40B4-BE49-F238E27FC236}">
                  <a16:creationId xmlns:a16="http://schemas.microsoft.com/office/drawing/2014/main" id="{76685FAB-D9A7-4BDD-9189-2E44653815CE}"/>
                </a:ext>
              </a:extLst>
            </p:cNvPr>
            <p:cNvSpPr/>
            <p:nvPr/>
          </p:nvSpPr>
          <p:spPr>
            <a:xfrm rot="5400000">
              <a:off x="6755511" y="1313398"/>
              <a:ext cx="151097" cy="151379"/>
            </a:xfrm>
            <a:prstGeom prst="parallelogram">
              <a:avLst>
                <a:gd name="adj" fmla="val 35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46348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025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02721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29" grpId="0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5D621AB-8D1F-4CF0-8F6D-1E22EA5A6BDA}"/>
              </a:ext>
            </a:extLst>
          </p:cNvPr>
          <p:cNvGrpSpPr/>
          <p:nvPr/>
        </p:nvGrpSpPr>
        <p:grpSpPr>
          <a:xfrm>
            <a:off x="4129623" y="1286444"/>
            <a:ext cx="2625762" cy="4160484"/>
            <a:chOff x="4466085" y="1313539"/>
            <a:chExt cx="2625762" cy="416048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43AEA29-D3B0-4F53-AEDB-2619040C1BBE}"/>
                </a:ext>
              </a:extLst>
            </p:cNvPr>
            <p:cNvGrpSpPr/>
            <p:nvPr/>
          </p:nvGrpSpPr>
          <p:grpSpPr>
            <a:xfrm>
              <a:off x="4466085" y="1597390"/>
              <a:ext cx="2625762" cy="3876633"/>
              <a:chOff x="5016766" y="2737763"/>
              <a:chExt cx="1750508" cy="2584422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6C530B22-FD2A-4ECF-B8C2-B22F4AB7AF4A}"/>
                  </a:ext>
                </a:extLst>
              </p:cNvPr>
              <p:cNvGrpSpPr/>
              <p:nvPr/>
            </p:nvGrpSpPr>
            <p:grpSpPr>
              <a:xfrm>
                <a:off x="5016766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DAF5A81-C482-4655-8CA0-D9881E497591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C0266B8-A547-47CC-98AE-CEA4DE3ABBCC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09E3BE7-0ABF-4CAD-91B7-30A2BB4FD8CC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7E50E20-0836-46F3-AB30-77F1DC21EA53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BF575C17-9F9A-4FFE-A6A9-12246D8BF3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D9573271-883E-40BB-8793-17AB3CCDAB36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DF47A357-CB1D-4DD5-8BCB-919B7F2D6810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E92DEB8B-FE31-4D95-A5CB-C6697B87F4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BA775D80-D703-454A-A512-43643DEC57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40B9AAB9-6EA0-4A73-8E1F-41C98B9759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4639DA24-118E-46A5-8995-C07C11D1A9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50534D4E-B3D5-40BB-B9AA-BD9ABE3B2C08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62AF3AB5-FD9A-4D75-88A7-2C2AC208D8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F7DC4540-2F06-473B-915C-84C999E370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B1D1F5E2-7C17-4C4C-9899-5D8B8D5200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4F3DDCC4-D8C3-4594-B3B0-F3E0941F4B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5939C55C-64BB-4E45-92CF-5210EBC32FC2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C9C4E2E9-A4B5-4A61-ABF5-B960D85347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B129B32C-9D87-4E2E-942A-D94692DB90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DFBD8D73-CC5D-4362-965E-3F55899FF9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4E372A0F-6A22-46C1-9803-299564AF27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8517E1B-FB1F-46AD-B58E-44E57F6051B0}"/>
                  </a:ext>
                </a:extLst>
              </p:cNvPr>
              <p:cNvGrpSpPr/>
              <p:nvPr/>
            </p:nvGrpSpPr>
            <p:grpSpPr>
              <a:xfrm>
                <a:off x="5164745" y="3721425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2FE2E9BB-71C6-4233-A461-17D4F491C404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C9A955E4-11DB-41BF-877A-5B7758D41C1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A2D807ED-4A87-4013-8C15-ED7A19EE3377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D4A6872E-6C11-4AAA-9562-E58930A7D91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80DBD2B2-D810-405B-890F-6982E02ACA6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39361194-2A0D-45B2-8A57-0944E1791CFE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28C3A74E-D366-4E53-BA7E-703A47E7BB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E0EADBDC-A722-421C-8A92-EA3C7E9A15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04E8BD39-61BF-474E-B0AE-2EE89802B8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7A2E1E94-C9A4-4BCE-8D2C-23231A32AE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B925F514-32A9-4BFB-8415-522509706614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69BC8F59-2325-4DB5-94BC-090181172EE4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FCE9AC8E-6485-42F8-9312-F9824E43E44F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BB71F4A3-56A0-44CE-91B3-90E182863ED6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08325CF5-0E7B-4BAA-BCA1-7815319F804D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90192F0E-F9AC-4B42-8215-04D6473C4BCE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FE1CE133-3DC3-48E4-81A4-572739F134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3A1130B5-0466-44AA-9826-3C6C9A5106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0012CE25-1C6A-4361-A8AC-DFC46A698C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98EE87E0-2F42-4B59-BDD4-332E96ADC0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A2007FF-73CB-4A68-831E-F69C4F467E2A}"/>
                </a:ext>
              </a:extLst>
            </p:cNvPr>
            <p:cNvGrpSpPr/>
            <p:nvPr/>
          </p:nvGrpSpPr>
          <p:grpSpPr>
            <a:xfrm>
              <a:off x="5635192" y="3016603"/>
              <a:ext cx="648222" cy="1728690"/>
              <a:chOff x="7483089" y="5022524"/>
              <a:chExt cx="432148" cy="115246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D4F18124-CA55-4656-8831-C2AD3D70926A}"/>
                  </a:ext>
                </a:extLst>
              </p:cNvPr>
              <p:cNvGrpSpPr/>
              <p:nvPr/>
            </p:nvGrpSpPr>
            <p:grpSpPr>
              <a:xfrm>
                <a:off x="7627722" y="5022524"/>
                <a:ext cx="39600" cy="83699"/>
                <a:chOff x="7627722" y="5022524"/>
                <a:chExt cx="39600" cy="83699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38E80C80-39F7-43B4-A3B6-246DB4AE7C1E}"/>
                    </a:ext>
                  </a:extLst>
                </p:cNvPr>
                <p:cNvSpPr/>
                <p:nvPr/>
              </p:nvSpPr>
              <p:spPr>
                <a:xfrm>
                  <a:off x="7627722" y="5057099"/>
                  <a:ext cx="39600" cy="39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3AF3E36C-B2EF-4666-8DF3-D59C287FDA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46013" y="5022524"/>
                  <a:ext cx="0" cy="83699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202080CE-97C8-4D8F-972A-1E4F49A99231}"/>
                  </a:ext>
                </a:extLst>
              </p:cNvPr>
              <p:cNvGrpSpPr/>
              <p:nvPr/>
            </p:nvGrpSpPr>
            <p:grpSpPr>
              <a:xfrm>
                <a:off x="7714281" y="5153235"/>
                <a:ext cx="39600" cy="83699"/>
                <a:chOff x="7627722" y="5022524"/>
                <a:chExt cx="39600" cy="83699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C46E791F-061D-4A34-A9A7-2E099CD899E7}"/>
                    </a:ext>
                  </a:extLst>
                </p:cNvPr>
                <p:cNvSpPr/>
                <p:nvPr/>
              </p:nvSpPr>
              <p:spPr>
                <a:xfrm>
                  <a:off x="7627722" y="5057099"/>
                  <a:ext cx="39600" cy="39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11EB12E5-2436-45FB-89E4-63117C7DB2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46013" y="5022524"/>
                  <a:ext cx="0" cy="83699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FCBA2B9-4C03-4741-B499-2C0703D11696}"/>
                  </a:ext>
                </a:extLst>
              </p:cNvPr>
              <p:cNvGrpSpPr/>
              <p:nvPr/>
            </p:nvGrpSpPr>
            <p:grpSpPr>
              <a:xfrm>
                <a:off x="7483089" y="5292843"/>
                <a:ext cx="39600" cy="83699"/>
                <a:chOff x="7627722" y="5022524"/>
                <a:chExt cx="39600" cy="83699"/>
              </a:xfrm>
            </p:grpSpPr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FDE4FF88-7930-4867-B82E-167A7C47E6DF}"/>
                    </a:ext>
                  </a:extLst>
                </p:cNvPr>
                <p:cNvSpPr/>
                <p:nvPr/>
              </p:nvSpPr>
              <p:spPr>
                <a:xfrm>
                  <a:off x="7627722" y="5057099"/>
                  <a:ext cx="39600" cy="39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38E14F75-D2AB-43DC-BEC0-26B80BE5BE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46013" y="5022524"/>
                  <a:ext cx="0" cy="83699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D217F0F-4236-460C-AB1D-309F82069228}"/>
                  </a:ext>
                </a:extLst>
              </p:cNvPr>
              <p:cNvGrpSpPr/>
              <p:nvPr/>
            </p:nvGrpSpPr>
            <p:grpSpPr>
              <a:xfrm>
                <a:off x="7545395" y="5428669"/>
                <a:ext cx="39600" cy="83699"/>
                <a:chOff x="7627722" y="5022524"/>
                <a:chExt cx="39600" cy="83699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74BFD0C3-94AA-4FE0-A0D9-C62D74834DB6}"/>
                    </a:ext>
                  </a:extLst>
                </p:cNvPr>
                <p:cNvSpPr/>
                <p:nvPr/>
              </p:nvSpPr>
              <p:spPr>
                <a:xfrm>
                  <a:off x="7627722" y="5057099"/>
                  <a:ext cx="39600" cy="39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577FBBF-AC21-4585-A171-F47649F994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46013" y="5022524"/>
                  <a:ext cx="0" cy="83699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86767CF3-B806-4343-8EC8-698C261A61E5}"/>
                  </a:ext>
                </a:extLst>
              </p:cNvPr>
              <p:cNvGrpSpPr/>
              <p:nvPr/>
            </p:nvGrpSpPr>
            <p:grpSpPr>
              <a:xfrm>
                <a:off x="7512225" y="5681223"/>
                <a:ext cx="39600" cy="83699"/>
                <a:chOff x="7627722" y="5022524"/>
                <a:chExt cx="39600" cy="83699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23EFF79-F151-452C-828B-9C6A031EACFB}"/>
                    </a:ext>
                  </a:extLst>
                </p:cNvPr>
                <p:cNvSpPr/>
                <p:nvPr/>
              </p:nvSpPr>
              <p:spPr>
                <a:xfrm>
                  <a:off x="7627722" y="5057099"/>
                  <a:ext cx="39600" cy="39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154A9274-D638-41C3-ADED-1393DD96B4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46013" y="5022524"/>
                  <a:ext cx="0" cy="83699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EB18C10A-8259-49A1-8C59-E369D04A3DDF}"/>
                  </a:ext>
                </a:extLst>
              </p:cNvPr>
              <p:cNvGrpSpPr/>
              <p:nvPr/>
            </p:nvGrpSpPr>
            <p:grpSpPr>
              <a:xfrm>
                <a:off x="7875637" y="5807196"/>
                <a:ext cx="39600" cy="83699"/>
                <a:chOff x="7627722" y="5022524"/>
                <a:chExt cx="39600" cy="83699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8BF936EA-999A-4719-B9EA-DD7ED70C0829}"/>
                    </a:ext>
                  </a:extLst>
                </p:cNvPr>
                <p:cNvSpPr/>
                <p:nvPr/>
              </p:nvSpPr>
              <p:spPr>
                <a:xfrm>
                  <a:off x="7627722" y="5057099"/>
                  <a:ext cx="39600" cy="39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1A3E11F2-3387-403F-87B9-088E03539D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46013" y="5022524"/>
                  <a:ext cx="0" cy="83699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3802F35-CA07-4AAD-BEF4-763CE4A46B12}"/>
                  </a:ext>
                </a:extLst>
              </p:cNvPr>
              <p:cNvGrpSpPr/>
              <p:nvPr/>
            </p:nvGrpSpPr>
            <p:grpSpPr>
              <a:xfrm>
                <a:off x="7650064" y="5950214"/>
                <a:ext cx="39600" cy="83699"/>
                <a:chOff x="7627722" y="5022524"/>
                <a:chExt cx="39600" cy="83699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B6D4C43A-1D53-4377-B41D-AA50A47FE1B6}"/>
                    </a:ext>
                  </a:extLst>
                </p:cNvPr>
                <p:cNvSpPr/>
                <p:nvPr/>
              </p:nvSpPr>
              <p:spPr>
                <a:xfrm>
                  <a:off x="7627722" y="5057099"/>
                  <a:ext cx="39600" cy="39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DB492549-3B0D-479A-B03C-182148A25C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46013" y="5022524"/>
                  <a:ext cx="0" cy="83699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6163C77-0820-46C3-A9F8-8155DFDFE61B}"/>
                  </a:ext>
                </a:extLst>
              </p:cNvPr>
              <p:cNvGrpSpPr/>
              <p:nvPr/>
            </p:nvGrpSpPr>
            <p:grpSpPr>
              <a:xfrm>
                <a:off x="7743969" y="6091285"/>
                <a:ext cx="39600" cy="83699"/>
                <a:chOff x="7627722" y="5022524"/>
                <a:chExt cx="39600" cy="83699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94F5B29-E562-4622-AFAC-B74C4CB1038F}"/>
                    </a:ext>
                  </a:extLst>
                </p:cNvPr>
                <p:cNvSpPr/>
                <p:nvPr/>
              </p:nvSpPr>
              <p:spPr>
                <a:xfrm>
                  <a:off x="7627722" y="5057099"/>
                  <a:ext cx="39600" cy="396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82B054A8-5C96-4A3C-AFA8-E5404176C2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46013" y="5022524"/>
                  <a:ext cx="0" cy="83699"/>
                </a:xfrm>
                <a:prstGeom prst="line">
                  <a:avLst/>
                </a:prstGeom>
                <a:ln w="127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ABB0301-ECDD-4AE8-A62B-B4088C3A5318}"/>
                </a:ext>
              </a:extLst>
            </p:cNvPr>
            <p:cNvGrpSpPr/>
            <p:nvPr/>
          </p:nvGrpSpPr>
          <p:grpSpPr>
            <a:xfrm>
              <a:off x="5393544" y="1412302"/>
              <a:ext cx="1435335" cy="1586409"/>
              <a:chOff x="5393516" y="1417674"/>
              <a:chExt cx="1435335" cy="1586409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1F801A7-93F6-45FF-9FF1-C6B5029DAF9F}"/>
                  </a:ext>
                </a:extLst>
              </p:cNvPr>
              <p:cNvSpPr/>
              <p:nvPr/>
            </p:nvSpPr>
            <p:spPr>
              <a:xfrm>
                <a:off x="5997136" y="2115702"/>
                <a:ext cx="607035" cy="678488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pic>
            <p:nvPicPr>
              <p:cNvPr id="73" name="Picture 72" descr="School icon">
                <a:extLst>
                  <a:ext uri="{FF2B5EF4-FFF2-40B4-BE49-F238E27FC236}">
                    <a16:creationId xmlns:a16="http://schemas.microsoft.com/office/drawing/2014/main" id="{E962D5BD-A327-4B25-B418-57C5BD2498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  <a14:imgEffect>
                          <a14:saturation sat="200000"/>
                        </a14:imgEffect>
                        <a14:imgEffect>
                          <a14:brightnessContrast bright="22000" contrast="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3516" y="1417674"/>
                <a:ext cx="1289368" cy="1289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Graphic 73" descr="Family with boy">
                <a:extLst>
                  <a:ext uri="{FF2B5EF4-FFF2-40B4-BE49-F238E27FC236}">
                    <a16:creationId xmlns:a16="http://schemas.microsoft.com/office/drawing/2014/main" id="{F9D2AFB1-91A6-4ECF-8251-60ED29370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321917" y="2497149"/>
                <a:ext cx="506934" cy="506934"/>
              </a:xfrm>
              <a:prstGeom prst="rect">
                <a:avLst/>
              </a:prstGeom>
            </p:spPr>
          </p:pic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AB4436C-C331-40B3-9F32-2C81FEC59E17}"/>
                </a:ext>
              </a:extLst>
            </p:cNvPr>
            <p:cNvGrpSpPr/>
            <p:nvPr/>
          </p:nvGrpSpPr>
          <p:grpSpPr>
            <a:xfrm>
              <a:off x="6728513" y="1313539"/>
              <a:ext cx="178236" cy="825590"/>
              <a:chOff x="6728513" y="1313539"/>
              <a:chExt cx="178236" cy="825590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E5CEB1A-D2FA-48F1-853C-279A54DC2312}"/>
                  </a:ext>
                </a:extLst>
              </p:cNvPr>
              <p:cNvCxnSpPr/>
              <p:nvPr/>
            </p:nvCxnSpPr>
            <p:spPr>
              <a:xfrm flipV="1">
                <a:off x="6728513" y="1313539"/>
                <a:ext cx="0" cy="82559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Parallelogram 76">
                <a:extLst>
                  <a:ext uri="{FF2B5EF4-FFF2-40B4-BE49-F238E27FC236}">
                    <a16:creationId xmlns:a16="http://schemas.microsoft.com/office/drawing/2014/main" id="{423EF9DB-3C77-4804-BD1F-D2334A8CF853}"/>
                  </a:ext>
                </a:extLst>
              </p:cNvPr>
              <p:cNvSpPr/>
              <p:nvPr/>
            </p:nvSpPr>
            <p:spPr>
              <a:xfrm rot="5400000">
                <a:off x="6755511" y="1313398"/>
                <a:ext cx="151097" cy="151379"/>
              </a:xfrm>
              <a:prstGeom prst="parallelogram">
                <a:avLst>
                  <a:gd name="adj" fmla="val 35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r-TR"/>
              </a:p>
            </p:txBody>
          </p:sp>
        </p:grp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5FC5ADD2-C491-4AAE-83C0-1838F1C0365B}"/>
              </a:ext>
            </a:extLst>
          </p:cNvPr>
          <p:cNvSpPr/>
          <p:nvPr/>
        </p:nvSpPr>
        <p:spPr>
          <a:xfrm>
            <a:off x="3411475" y="487050"/>
            <a:ext cx="3908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Okulun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Profİlİ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19947 0.04676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23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19947 0.01875 " pathEditMode="relative" rAng="0" ptsTypes="AA">
                                      <p:cBhvr>
                                        <p:cTn id="8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ctangle 176">
            <a:extLst>
              <a:ext uri="{FF2B5EF4-FFF2-40B4-BE49-F238E27FC236}">
                <a16:creationId xmlns:a16="http://schemas.microsoft.com/office/drawing/2014/main" id="{930CA8B7-06E7-4360-B433-EFE61ABFC099}"/>
              </a:ext>
            </a:extLst>
          </p:cNvPr>
          <p:cNvSpPr/>
          <p:nvPr/>
        </p:nvSpPr>
        <p:spPr>
          <a:xfrm>
            <a:off x="5965011" y="2935087"/>
            <a:ext cx="3998121" cy="200574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6FE4E2DE-1621-416F-8E30-E7478D305F61}"/>
              </a:ext>
            </a:extLst>
          </p:cNvPr>
          <p:cNvSpPr/>
          <p:nvPr/>
        </p:nvSpPr>
        <p:spPr>
          <a:xfrm>
            <a:off x="6625002" y="3201268"/>
            <a:ext cx="3160078" cy="685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ADE84D60-D5F5-4BFF-8364-AEEB1A1A91D4}"/>
              </a:ext>
            </a:extLst>
          </p:cNvPr>
          <p:cNvGrpSpPr/>
          <p:nvPr/>
        </p:nvGrpSpPr>
        <p:grpSpPr>
          <a:xfrm>
            <a:off x="6085232" y="3390107"/>
            <a:ext cx="448650" cy="996674"/>
            <a:chOff x="6085232" y="3390107"/>
            <a:chExt cx="448650" cy="996674"/>
          </a:xfrm>
          <a:solidFill>
            <a:srgbClr val="FFC000"/>
          </a:solidFill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533350D5-C322-4A11-8B25-EC8BADB3D045}"/>
                </a:ext>
              </a:extLst>
            </p:cNvPr>
            <p:cNvSpPr/>
            <p:nvPr/>
          </p:nvSpPr>
          <p:spPr>
            <a:xfrm>
              <a:off x="6085232" y="3390107"/>
              <a:ext cx="448650" cy="72608"/>
            </a:xfrm>
            <a:prstGeom prst="rect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D5EC853-2614-4EC3-BF1F-808C7E99A356}"/>
                </a:ext>
              </a:extLst>
            </p:cNvPr>
            <p:cNvSpPr/>
            <p:nvPr/>
          </p:nvSpPr>
          <p:spPr>
            <a:xfrm>
              <a:off x="6085232" y="3540433"/>
              <a:ext cx="448650" cy="72608"/>
            </a:xfrm>
            <a:prstGeom prst="rect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50A7465-850F-41F1-BAFE-1DF7AE08F3C9}"/>
                </a:ext>
              </a:extLst>
            </p:cNvPr>
            <p:cNvSpPr/>
            <p:nvPr/>
          </p:nvSpPr>
          <p:spPr>
            <a:xfrm>
              <a:off x="6085232" y="3689611"/>
              <a:ext cx="448650" cy="72608"/>
            </a:xfrm>
            <a:prstGeom prst="rect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8FA2F583-7C30-4516-93E2-EE29817E4E74}"/>
                </a:ext>
              </a:extLst>
            </p:cNvPr>
            <p:cNvSpPr/>
            <p:nvPr/>
          </p:nvSpPr>
          <p:spPr>
            <a:xfrm>
              <a:off x="6201100" y="3822762"/>
              <a:ext cx="332781" cy="72338"/>
            </a:xfrm>
            <a:prstGeom prst="rect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07324AE7-7135-4FA8-9429-6482B77C26A7}"/>
                </a:ext>
              </a:extLst>
            </p:cNvPr>
            <p:cNvSpPr/>
            <p:nvPr/>
          </p:nvSpPr>
          <p:spPr>
            <a:xfrm>
              <a:off x="6201100" y="3934390"/>
              <a:ext cx="332781" cy="72338"/>
            </a:xfrm>
            <a:prstGeom prst="rect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EF92006E-5B7C-4842-B6EA-72DBDA7EBB53}"/>
                </a:ext>
              </a:extLst>
            </p:cNvPr>
            <p:cNvSpPr/>
            <p:nvPr/>
          </p:nvSpPr>
          <p:spPr>
            <a:xfrm>
              <a:off x="6201100" y="4314443"/>
              <a:ext cx="332781" cy="72338"/>
            </a:xfrm>
            <a:prstGeom prst="rect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46987A0-2A7B-42F6-8AAB-26C62C17E7AA}"/>
                </a:ext>
              </a:extLst>
            </p:cNvPr>
            <p:cNvSpPr/>
            <p:nvPr/>
          </p:nvSpPr>
          <p:spPr>
            <a:xfrm>
              <a:off x="6085232" y="4198483"/>
              <a:ext cx="448650" cy="72608"/>
            </a:xfrm>
            <a:prstGeom prst="rect">
              <a:avLst/>
            </a:prstGeom>
            <a:grp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49F76DE1-F948-461F-BCDD-E70DF608C820}"/>
              </a:ext>
            </a:extLst>
          </p:cNvPr>
          <p:cNvSpPr/>
          <p:nvPr/>
        </p:nvSpPr>
        <p:spPr>
          <a:xfrm>
            <a:off x="6624131" y="3689728"/>
            <a:ext cx="455205" cy="685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4CBF1DD-7EDB-498B-AA35-2D4E3EC45C17}"/>
              </a:ext>
            </a:extLst>
          </p:cNvPr>
          <p:cNvSpPr/>
          <p:nvPr/>
        </p:nvSpPr>
        <p:spPr>
          <a:xfrm>
            <a:off x="7837536" y="3934390"/>
            <a:ext cx="775224" cy="685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D3059FDE-2F20-4087-8EB2-796B96C6FF65}"/>
              </a:ext>
            </a:extLst>
          </p:cNvPr>
          <p:cNvSpPr/>
          <p:nvPr/>
        </p:nvSpPr>
        <p:spPr>
          <a:xfrm>
            <a:off x="8612760" y="4273614"/>
            <a:ext cx="1164859" cy="685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817DC6F8-E6BB-4E91-AD8F-9ECCC138F3C9}"/>
              </a:ext>
            </a:extLst>
          </p:cNvPr>
          <p:cNvGrpSpPr/>
          <p:nvPr/>
        </p:nvGrpSpPr>
        <p:grpSpPr>
          <a:xfrm>
            <a:off x="7088838" y="3741727"/>
            <a:ext cx="775224" cy="153574"/>
            <a:chOff x="7088838" y="3741727"/>
            <a:chExt cx="775224" cy="153574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6741C1A-2EF7-4AD9-92ED-EE2B51B88E2F}"/>
                </a:ext>
              </a:extLst>
            </p:cNvPr>
            <p:cNvSpPr/>
            <p:nvPr/>
          </p:nvSpPr>
          <p:spPr>
            <a:xfrm>
              <a:off x="7088838" y="3826766"/>
              <a:ext cx="775224" cy="68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4" name="Isosceles Triangle 193">
              <a:extLst>
                <a:ext uri="{FF2B5EF4-FFF2-40B4-BE49-F238E27FC236}">
                  <a16:creationId xmlns:a16="http://schemas.microsoft.com/office/drawing/2014/main" id="{4E276CF2-9046-4909-AB9E-409300ECDBE0}"/>
                </a:ext>
              </a:extLst>
            </p:cNvPr>
            <p:cNvSpPr/>
            <p:nvPr/>
          </p:nvSpPr>
          <p:spPr>
            <a:xfrm rot="10800000">
              <a:off x="7424830" y="3741727"/>
              <a:ext cx="68535" cy="13414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639E2C53-8DAD-4378-8341-2D68B1E15F66}"/>
              </a:ext>
            </a:extLst>
          </p:cNvPr>
          <p:cNvGrpSpPr/>
          <p:nvPr/>
        </p:nvGrpSpPr>
        <p:grpSpPr>
          <a:xfrm>
            <a:off x="6791811" y="3432580"/>
            <a:ext cx="2156624" cy="172062"/>
            <a:chOff x="6791811" y="3432580"/>
            <a:chExt cx="2156624" cy="172062"/>
          </a:xfrm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3D3EB3FE-11F9-45F0-B6FF-D6A85B4608A9}"/>
                </a:ext>
              </a:extLst>
            </p:cNvPr>
            <p:cNvSpPr/>
            <p:nvPr/>
          </p:nvSpPr>
          <p:spPr>
            <a:xfrm>
              <a:off x="6791811" y="3536107"/>
              <a:ext cx="2122357" cy="68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5" name="Isosceles Triangle 194">
              <a:extLst>
                <a:ext uri="{FF2B5EF4-FFF2-40B4-BE49-F238E27FC236}">
                  <a16:creationId xmlns:a16="http://schemas.microsoft.com/office/drawing/2014/main" id="{D279E637-FA94-441D-913E-9E0DE7053D8F}"/>
                </a:ext>
              </a:extLst>
            </p:cNvPr>
            <p:cNvSpPr/>
            <p:nvPr/>
          </p:nvSpPr>
          <p:spPr>
            <a:xfrm rot="10800000">
              <a:off x="8355667" y="3432580"/>
              <a:ext cx="68535" cy="13414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6" name="Isosceles Triangle 195">
              <a:extLst>
                <a:ext uri="{FF2B5EF4-FFF2-40B4-BE49-F238E27FC236}">
                  <a16:creationId xmlns:a16="http://schemas.microsoft.com/office/drawing/2014/main" id="{D39C3845-548B-4F4A-AC7D-D73A127BD2C0}"/>
                </a:ext>
              </a:extLst>
            </p:cNvPr>
            <p:cNvSpPr/>
            <p:nvPr/>
          </p:nvSpPr>
          <p:spPr>
            <a:xfrm rot="10800000">
              <a:off x="8879900" y="3432580"/>
              <a:ext cx="68535" cy="13414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29F85ADF-10A6-4097-A833-19C79CC32F29}"/>
              </a:ext>
            </a:extLst>
          </p:cNvPr>
          <p:cNvGrpSpPr/>
          <p:nvPr/>
        </p:nvGrpSpPr>
        <p:grpSpPr>
          <a:xfrm>
            <a:off x="8054719" y="4064341"/>
            <a:ext cx="558041" cy="202677"/>
            <a:chOff x="8054719" y="4064341"/>
            <a:chExt cx="558041" cy="202677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CF84381-A324-4429-99D6-F10910C216EB}"/>
                </a:ext>
              </a:extLst>
            </p:cNvPr>
            <p:cNvSpPr/>
            <p:nvPr/>
          </p:nvSpPr>
          <p:spPr>
            <a:xfrm>
              <a:off x="8074349" y="4198483"/>
              <a:ext cx="538411" cy="68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7" name="Isosceles Triangle 196">
              <a:extLst>
                <a:ext uri="{FF2B5EF4-FFF2-40B4-BE49-F238E27FC236}">
                  <a16:creationId xmlns:a16="http://schemas.microsoft.com/office/drawing/2014/main" id="{1033C6E1-ED6E-4431-8316-17897AF17D50}"/>
                </a:ext>
              </a:extLst>
            </p:cNvPr>
            <p:cNvSpPr/>
            <p:nvPr/>
          </p:nvSpPr>
          <p:spPr>
            <a:xfrm rot="10800000">
              <a:off x="8054719" y="4064341"/>
              <a:ext cx="68535" cy="13414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9ACA1FF8-21E6-4161-B4D0-36CBE13DD9A3}"/>
              </a:ext>
            </a:extLst>
          </p:cNvPr>
          <p:cNvGrpSpPr/>
          <p:nvPr/>
        </p:nvGrpSpPr>
        <p:grpSpPr>
          <a:xfrm>
            <a:off x="6602563" y="3289988"/>
            <a:ext cx="845684" cy="185435"/>
            <a:chOff x="6602563" y="3289988"/>
            <a:chExt cx="845684" cy="185435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EC0F857E-51DE-4AC0-82E5-56D99DA7DD83}"/>
                </a:ext>
              </a:extLst>
            </p:cNvPr>
            <p:cNvSpPr/>
            <p:nvPr/>
          </p:nvSpPr>
          <p:spPr>
            <a:xfrm>
              <a:off x="6627906" y="3396598"/>
              <a:ext cx="775224" cy="68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13E22293-2CD1-412D-A8FF-09DC4FC1EFC8}"/>
                </a:ext>
              </a:extLst>
            </p:cNvPr>
            <p:cNvSpPr/>
            <p:nvPr/>
          </p:nvSpPr>
          <p:spPr>
            <a:xfrm>
              <a:off x="7358012" y="3385188"/>
              <a:ext cx="90235" cy="9023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8" name="Isosceles Triangle 197">
              <a:extLst>
                <a:ext uri="{FF2B5EF4-FFF2-40B4-BE49-F238E27FC236}">
                  <a16:creationId xmlns:a16="http://schemas.microsoft.com/office/drawing/2014/main" id="{96A36340-DEAB-4BA1-9A3E-FCA35C72D07C}"/>
                </a:ext>
              </a:extLst>
            </p:cNvPr>
            <p:cNvSpPr/>
            <p:nvPr/>
          </p:nvSpPr>
          <p:spPr>
            <a:xfrm rot="10800000">
              <a:off x="6602563" y="3289988"/>
              <a:ext cx="68535" cy="13414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025966D5-EE02-4ECD-BDB5-CCEC97080004}"/>
              </a:ext>
            </a:extLst>
          </p:cNvPr>
          <p:cNvGrpSpPr/>
          <p:nvPr/>
        </p:nvGrpSpPr>
        <p:grpSpPr>
          <a:xfrm>
            <a:off x="6676695" y="4325788"/>
            <a:ext cx="516315" cy="494714"/>
            <a:chOff x="902829" y="837089"/>
            <a:chExt cx="664571" cy="4519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928452B7-4B51-450F-A8BC-EADC5D27EF0B}"/>
                </a:ext>
              </a:extLst>
            </p:cNvPr>
            <p:cNvSpPr/>
            <p:nvPr/>
          </p:nvSpPr>
          <p:spPr>
            <a:xfrm>
              <a:off x="902829" y="837089"/>
              <a:ext cx="664571" cy="451908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40A0F7DE-A079-4048-AB2D-92A0F29150B0}"/>
                </a:ext>
              </a:extLst>
            </p:cNvPr>
            <p:cNvGrpSpPr/>
            <p:nvPr/>
          </p:nvGrpSpPr>
          <p:grpSpPr>
            <a:xfrm>
              <a:off x="942429" y="896801"/>
              <a:ext cx="566737" cy="335776"/>
              <a:chOff x="942429" y="896801"/>
              <a:chExt cx="566737" cy="335776"/>
            </a:xfrm>
            <a:grpFill/>
          </p:grpSpPr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6E9724E6-BB13-4DB4-A1D7-45CB83D55C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677CA929-26D3-4843-B709-CE582E252F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ED7AA886-A532-4066-8884-44E8B5801C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83AE4916-CFFF-49E4-9A28-02CE1B34F8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4858B079-EB51-4EB5-8663-4D332A71F4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88673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E1ADDC8A-0615-4254-B5DC-D5FED7B25C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136641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35E17B59-DF63-44E8-AE87-FFA40C1445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184609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D7B85427-EC56-465C-98EA-B1EC7E4FC2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232577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CA53BF1D-6BD1-4736-88C8-C7D25F748F22}"/>
              </a:ext>
            </a:extLst>
          </p:cNvPr>
          <p:cNvGrpSpPr/>
          <p:nvPr/>
        </p:nvGrpSpPr>
        <p:grpSpPr>
          <a:xfrm>
            <a:off x="9037558" y="3524351"/>
            <a:ext cx="516315" cy="494714"/>
            <a:chOff x="902829" y="837089"/>
            <a:chExt cx="664571" cy="451908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72E3E86-7C09-45EA-8354-C2BEA67109F5}"/>
                </a:ext>
              </a:extLst>
            </p:cNvPr>
            <p:cNvSpPr/>
            <p:nvPr/>
          </p:nvSpPr>
          <p:spPr>
            <a:xfrm>
              <a:off x="902829" y="837089"/>
              <a:ext cx="664571" cy="451908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3961E43-CB64-4AC5-9A7D-2A87C552EAFC}"/>
                </a:ext>
              </a:extLst>
            </p:cNvPr>
            <p:cNvGrpSpPr/>
            <p:nvPr/>
          </p:nvGrpSpPr>
          <p:grpSpPr>
            <a:xfrm>
              <a:off x="942429" y="896801"/>
              <a:ext cx="566737" cy="335776"/>
              <a:chOff x="942429" y="896801"/>
              <a:chExt cx="566737" cy="335776"/>
            </a:xfrm>
            <a:grpFill/>
          </p:grpSpPr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DA928615-1840-458D-9207-F87F3D16E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34F8F7EE-6C98-4107-A6B0-FF9631C48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AD9E655C-895E-4881-A564-BE3EA31BA4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654A0F96-8EB4-4A39-B4EE-442719782F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07FAD28B-BB2D-47EC-AA87-A33F9B90F7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88673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0E997B2E-014D-40F0-BD3F-D4D3276CA3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136641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0153F5BE-8BC1-4AD7-8272-1F6C4917AE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184609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97E13820-5B7B-422D-8176-BEB429EEF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232577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3527EC8A-2AAA-4B28-A033-C975C9597467}"/>
              </a:ext>
            </a:extLst>
          </p:cNvPr>
          <p:cNvGrpSpPr/>
          <p:nvPr/>
        </p:nvGrpSpPr>
        <p:grpSpPr>
          <a:xfrm>
            <a:off x="7272575" y="4325788"/>
            <a:ext cx="516315" cy="494714"/>
            <a:chOff x="902829" y="837089"/>
            <a:chExt cx="664571" cy="45190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BC83A57-BE76-4CDA-9399-A00C062E3358}"/>
                </a:ext>
              </a:extLst>
            </p:cNvPr>
            <p:cNvSpPr/>
            <p:nvPr/>
          </p:nvSpPr>
          <p:spPr>
            <a:xfrm>
              <a:off x="902829" y="837089"/>
              <a:ext cx="664571" cy="451908"/>
            </a:xfrm>
            <a:prstGeom prst="rect">
              <a:avLst/>
            </a:prstGeom>
            <a:grp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5F6ABC6D-DC8A-45D1-9309-ECF80FECD1A2}"/>
                </a:ext>
              </a:extLst>
            </p:cNvPr>
            <p:cNvGrpSpPr/>
            <p:nvPr/>
          </p:nvGrpSpPr>
          <p:grpSpPr>
            <a:xfrm>
              <a:off x="942429" y="896801"/>
              <a:ext cx="566737" cy="335776"/>
              <a:chOff x="942429" y="896801"/>
              <a:chExt cx="566737" cy="335776"/>
            </a:xfrm>
            <a:grpFill/>
          </p:grpSpPr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BB27F5DC-CB95-4CB9-B4D3-8FC3F3D381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250BAEF7-7B4F-4E5B-9AC6-9094853315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C64073F9-7E2D-4869-9F13-C58EE35A50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58FD523A-6343-41C8-973E-43C9498882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C3CBF9A7-96FD-433B-9F03-CC475131E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88673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008DAFF0-B44C-450D-B0B5-06A626F2F8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136641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0411ECCD-3490-4912-810A-F6C76ECA39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184609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99F7DA07-D841-468A-BE50-29F625C0D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232577"/>
                <a:ext cx="566737" cy="0"/>
              </a:xfrm>
              <a:prstGeom prst="line">
                <a:avLst/>
              </a:prstGeom>
              <a:grpFill/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DC24E121-E1AD-4B82-A03F-177B13AA4F3E}"/>
              </a:ext>
            </a:extLst>
          </p:cNvPr>
          <p:cNvGrpSpPr/>
          <p:nvPr/>
        </p:nvGrpSpPr>
        <p:grpSpPr>
          <a:xfrm>
            <a:off x="7871246" y="4592239"/>
            <a:ext cx="398482" cy="193545"/>
            <a:chOff x="1102513" y="1544793"/>
            <a:chExt cx="265824" cy="192910"/>
          </a:xfrm>
        </p:grpSpPr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9574E51B-6FA6-4BE6-A8A5-E9C930A21365}"/>
                </a:ext>
              </a:extLst>
            </p:cNvPr>
            <p:cNvSpPr/>
            <p:nvPr/>
          </p:nvSpPr>
          <p:spPr>
            <a:xfrm>
              <a:off x="1102513" y="1544793"/>
              <a:ext cx="45719" cy="49061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97A670F7-A77C-4868-A018-BF195FED16D0}"/>
                </a:ext>
              </a:extLst>
            </p:cNvPr>
            <p:cNvGrpSpPr/>
            <p:nvPr/>
          </p:nvGrpSpPr>
          <p:grpSpPr>
            <a:xfrm>
              <a:off x="1162155" y="1545831"/>
              <a:ext cx="206182" cy="191872"/>
              <a:chOff x="942429" y="896801"/>
              <a:chExt cx="566737" cy="191872"/>
            </a:xfrm>
          </p:grpSpPr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30D4A83F-D348-45F9-8644-CCD0F0A1F9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2E43A025-1944-4C57-B63E-06C6DAC3E7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D2C9AEE0-2629-42DF-AD00-C15AEBBC0A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75E9915D-A4A4-466A-A16B-8959D70AE3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8355EA0B-C7EB-4D40-AE59-75BCEDCEA3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88673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B1D6499D-F516-4FC7-BE66-243AE189FD88}"/>
              </a:ext>
            </a:extLst>
          </p:cNvPr>
          <p:cNvGrpSpPr/>
          <p:nvPr/>
        </p:nvGrpSpPr>
        <p:grpSpPr>
          <a:xfrm>
            <a:off x="8348003" y="4592239"/>
            <a:ext cx="398482" cy="193545"/>
            <a:chOff x="1102513" y="1544793"/>
            <a:chExt cx="265824" cy="192910"/>
          </a:xfrm>
        </p:grpSpPr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D5E26976-84F5-4126-BDA5-DB62ED2A0637}"/>
                </a:ext>
              </a:extLst>
            </p:cNvPr>
            <p:cNvSpPr/>
            <p:nvPr/>
          </p:nvSpPr>
          <p:spPr>
            <a:xfrm>
              <a:off x="1102513" y="1544793"/>
              <a:ext cx="45719" cy="49061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A2BA9EAB-0A3C-431D-BB20-215AA48B7708}"/>
                </a:ext>
              </a:extLst>
            </p:cNvPr>
            <p:cNvGrpSpPr/>
            <p:nvPr/>
          </p:nvGrpSpPr>
          <p:grpSpPr>
            <a:xfrm>
              <a:off x="1162155" y="1545831"/>
              <a:ext cx="206182" cy="191872"/>
              <a:chOff x="942429" y="896801"/>
              <a:chExt cx="566737" cy="191872"/>
            </a:xfrm>
          </p:grpSpPr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FF036E68-5F87-4DB6-8999-8F6077FB8A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C1C94A0A-4CFC-41D3-93E1-1564CE1437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97FB2E79-17A8-42ED-8CE7-CA20749B6E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D3749392-03FD-41B4-8000-E8BB844A77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31D4895D-375E-467F-8C37-BA6CDB8083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88673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8B7B8EE-AC4A-4889-B39F-333672D72F7B}"/>
              </a:ext>
            </a:extLst>
          </p:cNvPr>
          <p:cNvGrpSpPr/>
          <p:nvPr/>
        </p:nvGrpSpPr>
        <p:grpSpPr>
          <a:xfrm>
            <a:off x="8809844" y="4586246"/>
            <a:ext cx="398482" cy="193545"/>
            <a:chOff x="1102513" y="1544793"/>
            <a:chExt cx="265824" cy="192910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0ABAA9C4-C4AE-4CBD-A70B-57EB779BFECB}"/>
                </a:ext>
              </a:extLst>
            </p:cNvPr>
            <p:cNvSpPr/>
            <p:nvPr/>
          </p:nvSpPr>
          <p:spPr>
            <a:xfrm>
              <a:off x="1102513" y="1544793"/>
              <a:ext cx="45719" cy="49061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4EC3A111-ABBA-4A63-94B0-B5BE55CE5C4E}"/>
                </a:ext>
              </a:extLst>
            </p:cNvPr>
            <p:cNvGrpSpPr/>
            <p:nvPr/>
          </p:nvGrpSpPr>
          <p:grpSpPr>
            <a:xfrm>
              <a:off x="1162155" y="1545831"/>
              <a:ext cx="206182" cy="191872"/>
              <a:chOff x="942429" y="896801"/>
              <a:chExt cx="566737" cy="191872"/>
            </a:xfrm>
          </p:grpSpPr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7AFFEC4D-86DF-4518-A43C-6C719C6FED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46AA618B-617B-49FD-B972-315B6F6B25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ADEF4320-6411-4B4D-9E38-CB1C3E43FE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22709F8D-D5D9-4E71-A5BD-0F33C24FF6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7DF178A0-CA77-4F2D-AFE3-DA32D75DA1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88673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71EC9897-F128-41C7-AAE2-02F37719E14B}"/>
              </a:ext>
            </a:extLst>
          </p:cNvPr>
          <p:cNvGrpSpPr/>
          <p:nvPr/>
        </p:nvGrpSpPr>
        <p:grpSpPr>
          <a:xfrm>
            <a:off x="9257840" y="4581483"/>
            <a:ext cx="398482" cy="193545"/>
            <a:chOff x="1102513" y="1544793"/>
            <a:chExt cx="265824" cy="192910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F3A0A50B-D387-4FB4-8914-267D917CDAB8}"/>
                </a:ext>
              </a:extLst>
            </p:cNvPr>
            <p:cNvSpPr/>
            <p:nvPr/>
          </p:nvSpPr>
          <p:spPr>
            <a:xfrm>
              <a:off x="1102513" y="1544793"/>
              <a:ext cx="45719" cy="49061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2AFA62C9-7718-4D35-9D74-6E751F4F44B0}"/>
                </a:ext>
              </a:extLst>
            </p:cNvPr>
            <p:cNvGrpSpPr/>
            <p:nvPr/>
          </p:nvGrpSpPr>
          <p:grpSpPr>
            <a:xfrm>
              <a:off x="1162155" y="1545831"/>
              <a:ext cx="206182" cy="191872"/>
              <a:chOff x="942429" y="896801"/>
              <a:chExt cx="566737" cy="191872"/>
            </a:xfrm>
          </p:grpSpPr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9CE95090-09BA-4E0D-BF8F-8D1A3049AB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8BF5B8C7-0B69-48EB-A594-75A5A732AD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BA423C0E-375B-49E9-B4D3-5522A22E0E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CB375D1D-6C4D-48E8-AC4A-6BCD25F206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051817E9-9AA9-4881-A5EC-874F1D3FB3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88673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4" name="Rectangle 263">
            <a:extLst>
              <a:ext uri="{FF2B5EF4-FFF2-40B4-BE49-F238E27FC236}">
                <a16:creationId xmlns:a16="http://schemas.microsoft.com/office/drawing/2014/main" id="{5CBFB283-5BA9-4B75-A22F-BCF2090154AF}"/>
              </a:ext>
            </a:extLst>
          </p:cNvPr>
          <p:cNvSpPr/>
          <p:nvPr/>
        </p:nvSpPr>
        <p:spPr>
          <a:xfrm>
            <a:off x="977295" y="623104"/>
            <a:ext cx="3908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Okulun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Profİlİ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306" name="Half Frame 305">
            <a:extLst>
              <a:ext uri="{FF2B5EF4-FFF2-40B4-BE49-F238E27FC236}">
                <a16:creationId xmlns:a16="http://schemas.microsoft.com/office/drawing/2014/main" id="{B20DCBCD-63D6-45FF-AAF7-894820747C07}"/>
              </a:ext>
            </a:extLst>
          </p:cNvPr>
          <p:cNvSpPr/>
          <p:nvPr/>
        </p:nvSpPr>
        <p:spPr>
          <a:xfrm rot="8100000">
            <a:off x="4997118" y="786694"/>
            <a:ext cx="518157" cy="529663"/>
          </a:xfrm>
          <a:prstGeom prst="halfFrame">
            <a:avLst>
              <a:gd name="adj1" fmla="val 22807"/>
              <a:gd name="adj2" fmla="val 21491"/>
            </a:avLst>
          </a:prstGeom>
          <a:solidFill>
            <a:srgbClr val="0E5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B91EB736-76A7-4D67-ABED-AA0A600508CC}"/>
              </a:ext>
            </a:extLst>
          </p:cNvPr>
          <p:cNvSpPr/>
          <p:nvPr/>
        </p:nvSpPr>
        <p:spPr>
          <a:xfrm>
            <a:off x="5924498" y="603612"/>
            <a:ext cx="3834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Değerlendİrme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3DB6EACC-5F06-4B73-9E20-94C901499CF8}"/>
              </a:ext>
            </a:extLst>
          </p:cNvPr>
          <p:cNvGrpSpPr/>
          <p:nvPr/>
        </p:nvGrpSpPr>
        <p:grpSpPr>
          <a:xfrm>
            <a:off x="7088838" y="5554838"/>
            <a:ext cx="1150822" cy="765767"/>
            <a:chOff x="6393000" y="843422"/>
            <a:chExt cx="743429" cy="494684"/>
          </a:xfrm>
        </p:grpSpPr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DA04D997-2436-49DC-85E1-DFD479A92411}"/>
                </a:ext>
              </a:extLst>
            </p:cNvPr>
            <p:cNvSpPr/>
            <p:nvPr/>
          </p:nvSpPr>
          <p:spPr>
            <a:xfrm>
              <a:off x="6471858" y="886198"/>
              <a:ext cx="664571" cy="4519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083C2C81-578C-44B2-AEE6-3D227C5BCD64}"/>
                </a:ext>
              </a:extLst>
            </p:cNvPr>
            <p:cNvSpPr/>
            <p:nvPr/>
          </p:nvSpPr>
          <p:spPr>
            <a:xfrm>
              <a:off x="6450429" y="865379"/>
              <a:ext cx="664571" cy="4519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52327BF4-529D-4556-9656-C056A3024BA5}"/>
                </a:ext>
              </a:extLst>
            </p:cNvPr>
            <p:cNvSpPr/>
            <p:nvPr/>
          </p:nvSpPr>
          <p:spPr>
            <a:xfrm>
              <a:off x="6429000" y="843422"/>
              <a:ext cx="664571" cy="4519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428A917C-E0BA-45EA-9AD6-AF7FF7FFA487}"/>
                </a:ext>
              </a:extLst>
            </p:cNvPr>
            <p:cNvGrpSpPr/>
            <p:nvPr/>
          </p:nvGrpSpPr>
          <p:grpSpPr>
            <a:xfrm>
              <a:off x="6393000" y="889260"/>
              <a:ext cx="72000" cy="360232"/>
              <a:chOff x="543769" y="684010"/>
              <a:chExt cx="178442" cy="498469"/>
            </a:xfrm>
          </p:grpSpPr>
          <p:sp>
            <p:nvSpPr>
              <p:cNvPr id="300" name="Rectangle: Rounded Corners 299">
                <a:extLst>
                  <a:ext uri="{FF2B5EF4-FFF2-40B4-BE49-F238E27FC236}">
                    <a16:creationId xmlns:a16="http://schemas.microsoft.com/office/drawing/2014/main" id="{90B67BB9-8DBB-4AFA-A31F-2235E6A39A34}"/>
                  </a:ext>
                </a:extLst>
              </p:cNvPr>
              <p:cNvSpPr/>
              <p:nvPr/>
            </p:nvSpPr>
            <p:spPr>
              <a:xfrm rot="695271">
                <a:off x="543769" y="684010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01" name="Rectangle: Rounded Corners 300">
                <a:extLst>
                  <a:ext uri="{FF2B5EF4-FFF2-40B4-BE49-F238E27FC236}">
                    <a16:creationId xmlns:a16="http://schemas.microsoft.com/office/drawing/2014/main" id="{12C62220-0A2B-4B23-92D0-CC929F4C2C99}"/>
                  </a:ext>
                </a:extLst>
              </p:cNvPr>
              <p:cNvSpPr/>
              <p:nvPr/>
            </p:nvSpPr>
            <p:spPr>
              <a:xfrm rot="695271">
                <a:off x="543769" y="801394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02" name="Rectangle: Rounded Corners 301">
                <a:extLst>
                  <a:ext uri="{FF2B5EF4-FFF2-40B4-BE49-F238E27FC236}">
                    <a16:creationId xmlns:a16="http://schemas.microsoft.com/office/drawing/2014/main" id="{07D97E1D-E1C4-4BB3-B594-224845C000BB}"/>
                  </a:ext>
                </a:extLst>
              </p:cNvPr>
              <p:cNvSpPr/>
              <p:nvPr/>
            </p:nvSpPr>
            <p:spPr>
              <a:xfrm rot="695271">
                <a:off x="543769" y="918778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C277766D-EF61-4808-BB55-F36E449F78BC}"/>
                  </a:ext>
                </a:extLst>
              </p:cNvPr>
              <p:cNvSpPr/>
              <p:nvPr/>
            </p:nvSpPr>
            <p:spPr>
              <a:xfrm rot="695271">
                <a:off x="543769" y="1036162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04" name="Rectangle: Rounded Corners 303">
                <a:extLst>
                  <a:ext uri="{FF2B5EF4-FFF2-40B4-BE49-F238E27FC236}">
                    <a16:creationId xmlns:a16="http://schemas.microsoft.com/office/drawing/2014/main" id="{CF996A63-2860-460D-BDD9-3BD1F4C6BFF2}"/>
                  </a:ext>
                </a:extLst>
              </p:cNvPr>
              <p:cNvSpPr/>
              <p:nvPr/>
            </p:nvSpPr>
            <p:spPr>
              <a:xfrm rot="695271">
                <a:off x="543769" y="1153546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265ADBAF-071E-402B-8C9B-FB6CEA1D6F10}"/>
                </a:ext>
              </a:extLst>
            </p:cNvPr>
            <p:cNvGrpSpPr/>
            <p:nvPr/>
          </p:nvGrpSpPr>
          <p:grpSpPr>
            <a:xfrm>
              <a:off x="6488633" y="878602"/>
              <a:ext cx="178633" cy="76504"/>
              <a:chOff x="5428451" y="620672"/>
              <a:chExt cx="141266" cy="76504"/>
            </a:xfrm>
          </p:grpSpPr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65D8B23F-D08A-49B7-B03B-7761FD677033}"/>
                  </a:ext>
                </a:extLst>
              </p:cNvPr>
              <p:cNvSpPr/>
              <p:nvPr/>
            </p:nvSpPr>
            <p:spPr>
              <a:xfrm>
                <a:off x="5428451" y="651457"/>
                <a:ext cx="141266" cy="4571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64B3F334-A412-470C-92E9-F87343CC60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8451" y="620672"/>
                <a:ext cx="141266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1EC734AE-A5C3-4498-BD36-C566CFF2AA21}"/>
                </a:ext>
              </a:extLst>
            </p:cNvPr>
            <p:cNvSpPr/>
            <p:nvPr/>
          </p:nvSpPr>
          <p:spPr>
            <a:xfrm>
              <a:off x="6926016" y="878135"/>
              <a:ext cx="126236" cy="611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EE4AB413-92AA-4FA8-AB30-5447B4D94F5E}"/>
                </a:ext>
              </a:extLst>
            </p:cNvPr>
            <p:cNvSpPr/>
            <p:nvPr/>
          </p:nvSpPr>
          <p:spPr>
            <a:xfrm>
              <a:off x="6930170" y="1138810"/>
              <a:ext cx="122082" cy="11770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3FFC43BE-CFB7-432E-809D-703EDDCA6FCA}"/>
                </a:ext>
              </a:extLst>
            </p:cNvPr>
            <p:cNvGrpSpPr/>
            <p:nvPr/>
          </p:nvGrpSpPr>
          <p:grpSpPr>
            <a:xfrm>
              <a:off x="6696281" y="881001"/>
              <a:ext cx="200720" cy="87478"/>
              <a:chOff x="942429" y="896801"/>
              <a:chExt cx="566737" cy="143904"/>
            </a:xfrm>
          </p:grpSpPr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234D1E27-D747-477A-AB01-2B57FBD424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EE5ACD9C-0A8B-442D-B282-2EF555B3FD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D2DFDCA0-78AB-43E9-8633-2EFBBFE487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4995EC9C-5E52-41E3-BBC9-5E64AC8F2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27A15EC3-A4B6-4D2D-83E9-EA7D9CE6F212}"/>
                </a:ext>
              </a:extLst>
            </p:cNvPr>
            <p:cNvGrpSpPr/>
            <p:nvPr/>
          </p:nvGrpSpPr>
          <p:grpSpPr>
            <a:xfrm>
              <a:off x="6488632" y="1038085"/>
              <a:ext cx="178634" cy="87478"/>
              <a:chOff x="942429" y="896801"/>
              <a:chExt cx="566737" cy="143904"/>
            </a:xfrm>
          </p:grpSpPr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CBABDA04-1C1A-4697-A9BA-25DDE05E72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983E432E-6A67-4919-805D-8A1359B1F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5E196EE-2F47-4E38-A959-C0508B23D9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99B01E98-4838-4800-AA6B-9D4FFDF44C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486D08D2-70C7-4107-9A65-EBF283550842}"/>
                </a:ext>
              </a:extLst>
            </p:cNvPr>
            <p:cNvGrpSpPr/>
            <p:nvPr/>
          </p:nvGrpSpPr>
          <p:grpSpPr>
            <a:xfrm>
              <a:off x="6488632" y="1166041"/>
              <a:ext cx="178634" cy="87478"/>
              <a:chOff x="942429" y="896801"/>
              <a:chExt cx="566737" cy="143904"/>
            </a:xfrm>
          </p:grpSpPr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94DFCA7E-A323-4BA8-BE04-30C4516EB8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1C359F14-6924-40B3-B0BA-6C69938B6F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1DF7987C-82D2-4585-9D4F-E477D5DD1A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426F635E-4CC2-4499-8752-B1FACC381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F8FD3236-223F-4A76-A0A6-0539AE1C0A38}"/>
                </a:ext>
              </a:extLst>
            </p:cNvPr>
            <p:cNvGrpSpPr/>
            <p:nvPr/>
          </p:nvGrpSpPr>
          <p:grpSpPr>
            <a:xfrm>
              <a:off x="6698097" y="1038085"/>
              <a:ext cx="199039" cy="87478"/>
              <a:chOff x="942429" y="896801"/>
              <a:chExt cx="566737" cy="143904"/>
            </a:xfrm>
          </p:grpSpPr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3DB850E8-DF14-4FAF-AFB2-B0769FC63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DC786076-20C5-4796-BD36-DD8BE820AE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478F5CC3-8986-4265-A48F-B0399FBE55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95586899-591F-426A-B9BF-AF764366F5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46AD56EB-11F5-4BE5-8A89-E0928EA72605}"/>
                </a:ext>
              </a:extLst>
            </p:cNvPr>
            <p:cNvGrpSpPr/>
            <p:nvPr/>
          </p:nvGrpSpPr>
          <p:grpSpPr>
            <a:xfrm>
              <a:off x="6698097" y="1166041"/>
              <a:ext cx="199039" cy="87478"/>
              <a:chOff x="942429" y="896801"/>
              <a:chExt cx="566737" cy="143904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6033F10A-815A-42DB-ABFB-F2D5020D2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EC7DE480-7A94-4B5A-ACC5-EB95ED49B6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FC8524F2-B297-42F8-B79C-79CE8A6CE9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0135183A-1ED6-4CD6-8F83-A6811CE586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5" name="Rectangle 304">
            <a:extLst>
              <a:ext uri="{FF2B5EF4-FFF2-40B4-BE49-F238E27FC236}">
                <a16:creationId xmlns:a16="http://schemas.microsoft.com/office/drawing/2014/main" id="{BCD55B71-6DCB-4BBC-8588-049C35DE5781}"/>
              </a:ext>
            </a:extLst>
          </p:cNvPr>
          <p:cNvSpPr/>
          <p:nvPr/>
        </p:nvSpPr>
        <p:spPr>
          <a:xfrm>
            <a:off x="5640151" y="5645063"/>
            <a:ext cx="1413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accent6">
                    <a:lumMod val="50000"/>
                  </a:schemeClr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İyi Örnekler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Havuzu</a:t>
            </a:r>
            <a:endParaRPr lang="tr-TR" sz="2000" b="1" dirty="0">
              <a:solidFill>
                <a:schemeClr val="accent6">
                  <a:lumMod val="50000"/>
                </a:schemeClr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6B2CE228-E80C-4E78-8B1A-F069B04824A2}"/>
              </a:ext>
            </a:extLst>
          </p:cNvPr>
          <p:cNvSpPr/>
          <p:nvPr/>
        </p:nvSpPr>
        <p:spPr>
          <a:xfrm>
            <a:off x="6085231" y="3026652"/>
            <a:ext cx="1778831" cy="72608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FDDAB49E-EE39-4D48-83FB-CEEF2008B9BA}"/>
              </a:ext>
            </a:extLst>
          </p:cNvPr>
          <p:cNvGrpSpPr/>
          <p:nvPr/>
        </p:nvGrpSpPr>
        <p:grpSpPr>
          <a:xfrm>
            <a:off x="6598766" y="3349307"/>
            <a:ext cx="3164613" cy="1499068"/>
            <a:chOff x="6599151" y="3199965"/>
            <a:chExt cx="3164613" cy="1382204"/>
          </a:xfrm>
        </p:grpSpPr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347FA364-2A96-4965-BF13-287387C14108}"/>
                </a:ext>
              </a:extLst>
            </p:cNvPr>
            <p:cNvGrpSpPr/>
            <p:nvPr/>
          </p:nvGrpSpPr>
          <p:grpSpPr>
            <a:xfrm>
              <a:off x="6603686" y="3199965"/>
              <a:ext cx="3160078" cy="635890"/>
              <a:chOff x="942429" y="896801"/>
              <a:chExt cx="566737" cy="335776"/>
            </a:xfrm>
          </p:grpSpPr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923437A9-B4EE-410F-8441-45537D6F3B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A84F837D-3D05-4BA6-92B1-488D7D6208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1A3EF242-02D8-4327-9CEA-F0AA20370D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4060981D-AE4B-43D0-8F61-288D1CBCE8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DE1B70CA-C7FD-4C1F-B47A-218233087A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88673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4042D47E-011A-4953-8F3B-5F8B6CE320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136641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17044376-697B-4A67-84C2-4DD8A44C7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184609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65F57A2D-B7F7-473E-828C-2DDB3DEE1C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232577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1C47DC9-75A8-4C3C-8881-211E94E5F2DD}"/>
                </a:ext>
              </a:extLst>
            </p:cNvPr>
            <p:cNvGrpSpPr/>
            <p:nvPr/>
          </p:nvGrpSpPr>
          <p:grpSpPr>
            <a:xfrm>
              <a:off x="6599151" y="3946279"/>
              <a:ext cx="3160078" cy="635890"/>
              <a:chOff x="942429" y="896801"/>
              <a:chExt cx="566737" cy="335776"/>
            </a:xfrm>
          </p:grpSpPr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B90ECBFA-E0C9-4798-AF96-A7BA9DB88A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0BFF142B-D9C8-45D2-91F5-E4B7886DF4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83A08283-DEB1-4DDF-A714-BCBB45E6CF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840A7451-2CBC-4F18-B1CB-0635203A1A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6CCEC161-2129-4712-AD07-A033588D65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88673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1CFC7B5D-40E2-468B-BA95-DD54D64EC6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136641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E82433B3-D53B-43F7-8C38-1A69190DB8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184609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36156C5D-57F4-42C3-ADFB-8985F1E7D9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232577"/>
                <a:ext cx="566737" cy="0"/>
              </a:xfrm>
              <a:prstGeom prst="line">
                <a:avLst/>
              </a:prstGeom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4" name="Rectangle 313">
            <a:extLst>
              <a:ext uri="{FF2B5EF4-FFF2-40B4-BE49-F238E27FC236}">
                <a16:creationId xmlns:a16="http://schemas.microsoft.com/office/drawing/2014/main" id="{6B8FEDB5-D5E5-4CC8-8470-ECA73444B11F}"/>
              </a:ext>
            </a:extLst>
          </p:cNvPr>
          <p:cNvSpPr/>
          <p:nvPr/>
        </p:nvSpPr>
        <p:spPr>
          <a:xfrm>
            <a:off x="5980942" y="2275984"/>
            <a:ext cx="4216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Okulun</a:t>
            </a:r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Yıllık</a:t>
            </a:r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Gelişim</a:t>
            </a:r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Planı</a:t>
            </a:r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 </a:t>
            </a:r>
            <a:endParaRPr lang="tr-TR" sz="2400" b="1" dirty="0">
              <a:solidFill>
                <a:srgbClr val="0E5063"/>
              </a:solidFill>
              <a:latin typeface="Avenir Next LT Pro" pitchFamily="50" charset="0"/>
              <a:cs typeface="Segoe UI Light" panose="020B0502040204020203" pitchFamily="34" charset="0"/>
            </a:endParaRPr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E9D40867-CF83-4EFB-8F23-8AD142966AC1}"/>
              </a:ext>
            </a:extLst>
          </p:cNvPr>
          <p:cNvGrpSpPr/>
          <p:nvPr/>
        </p:nvGrpSpPr>
        <p:grpSpPr>
          <a:xfrm>
            <a:off x="1707223" y="1609369"/>
            <a:ext cx="2625762" cy="4160484"/>
            <a:chOff x="5016766" y="2548529"/>
            <a:chExt cx="1750508" cy="2773656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F8FDD203-E859-4DA4-A664-9F35523CED84}"/>
                </a:ext>
              </a:extLst>
            </p:cNvPr>
            <p:cNvGrpSpPr/>
            <p:nvPr/>
          </p:nvGrpSpPr>
          <p:grpSpPr>
            <a:xfrm>
              <a:off x="5016766" y="2737763"/>
              <a:ext cx="1750508" cy="2584422"/>
              <a:chOff x="7266037" y="2737763"/>
              <a:chExt cx="1750508" cy="2584422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31EDBBAE-A17F-409C-A279-02BFCD045963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8569F9D0-B9A0-4A42-99A7-D2322A3C8CB5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E3F58C90-5E88-4C37-A6F2-5998B9F98BD0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3E512EA8-D471-42E7-995F-BDB725BC598C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3BEBC751-25AE-41F8-AE74-6241FFA65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C7E64450-9AD5-4F4E-A9B5-B615136207BE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377" name="Group 376">
                  <a:extLst>
                    <a:ext uri="{FF2B5EF4-FFF2-40B4-BE49-F238E27FC236}">
                      <a16:creationId xmlns:a16="http://schemas.microsoft.com/office/drawing/2014/main" id="{7A705032-2F60-47AC-B516-99A53DA2E0AC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388" name="Straight Connector 387">
                    <a:extLst>
                      <a:ext uri="{FF2B5EF4-FFF2-40B4-BE49-F238E27FC236}">
                        <a16:creationId xmlns:a16="http://schemas.microsoft.com/office/drawing/2014/main" id="{607E2D3B-054B-4B22-A1D4-68C8778EDA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9" name="Straight Connector 388">
                    <a:extLst>
                      <a:ext uri="{FF2B5EF4-FFF2-40B4-BE49-F238E27FC236}">
                        <a16:creationId xmlns:a16="http://schemas.microsoft.com/office/drawing/2014/main" id="{14F73E68-CB24-4C09-A696-32138991D6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90" name="Straight Connector 389">
                    <a:extLst>
                      <a:ext uri="{FF2B5EF4-FFF2-40B4-BE49-F238E27FC236}">
                        <a16:creationId xmlns:a16="http://schemas.microsoft.com/office/drawing/2014/main" id="{6146D120-3D6B-4D62-9953-03955F20DA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91" name="Straight Connector 390">
                    <a:extLst>
                      <a:ext uri="{FF2B5EF4-FFF2-40B4-BE49-F238E27FC236}">
                        <a16:creationId xmlns:a16="http://schemas.microsoft.com/office/drawing/2014/main" id="{E6F2DB01-EDFA-4BFE-9D24-BBCFA2D600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6D04F0BD-B773-4F08-A9D9-06E84D032EB7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84" name="Straight Connector 383">
                    <a:extLst>
                      <a:ext uri="{FF2B5EF4-FFF2-40B4-BE49-F238E27FC236}">
                        <a16:creationId xmlns:a16="http://schemas.microsoft.com/office/drawing/2014/main" id="{13588122-A9B6-4AC6-8C3B-7B79D97E9A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5" name="Straight Connector 384">
                    <a:extLst>
                      <a:ext uri="{FF2B5EF4-FFF2-40B4-BE49-F238E27FC236}">
                        <a16:creationId xmlns:a16="http://schemas.microsoft.com/office/drawing/2014/main" id="{DDD78567-1704-4CC4-9FC9-3264660FA0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6" name="Straight Connector 385">
                    <a:extLst>
                      <a:ext uri="{FF2B5EF4-FFF2-40B4-BE49-F238E27FC236}">
                        <a16:creationId xmlns:a16="http://schemas.microsoft.com/office/drawing/2014/main" id="{C7F74F04-962A-4ECC-B689-248F120D59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7" name="Straight Connector 386">
                    <a:extLst>
                      <a:ext uri="{FF2B5EF4-FFF2-40B4-BE49-F238E27FC236}">
                        <a16:creationId xmlns:a16="http://schemas.microsoft.com/office/drawing/2014/main" id="{6D02305E-1ABB-4639-B553-9C9B0BB7A3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BEDEF522-60AD-4365-B0E1-EB7988BC3D30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80" name="Straight Connector 379">
                    <a:extLst>
                      <a:ext uri="{FF2B5EF4-FFF2-40B4-BE49-F238E27FC236}">
                        <a16:creationId xmlns:a16="http://schemas.microsoft.com/office/drawing/2014/main" id="{119ECD55-A5B2-472C-A099-AFBE2C9F3F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1" name="Straight Connector 380">
                    <a:extLst>
                      <a:ext uri="{FF2B5EF4-FFF2-40B4-BE49-F238E27FC236}">
                        <a16:creationId xmlns:a16="http://schemas.microsoft.com/office/drawing/2014/main" id="{68AC8633-88B7-4606-85A9-CBB0D0289C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D7FDECC1-1124-4B58-A4B3-CE9E157660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3" name="Straight Connector 382">
                    <a:extLst>
                      <a:ext uri="{FF2B5EF4-FFF2-40B4-BE49-F238E27FC236}">
                        <a16:creationId xmlns:a16="http://schemas.microsoft.com/office/drawing/2014/main" id="{3DA6C8F6-C86B-4078-A660-B74B83B240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F5D87750-261B-4902-BF6F-F34BDA15BA7E}"/>
                </a:ext>
              </a:extLst>
            </p:cNvPr>
            <p:cNvGrpSpPr/>
            <p:nvPr/>
          </p:nvGrpSpPr>
          <p:grpSpPr>
            <a:xfrm>
              <a:off x="5164745" y="3721425"/>
              <a:ext cx="1279238" cy="1106564"/>
              <a:chOff x="6049762" y="2899555"/>
              <a:chExt cx="993583" cy="1106564"/>
            </a:xfrm>
          </p:grpSpPr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BAB1C613-4C06-4D67-B6AB-30EBB4321759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FDC80093-9E83-4D76-AB9F-986D9AA0D326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E1731BFC-4096-4509-9C83-CEA7E074951C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42C9CF59-CB96-4EF2-8CC6-123C76E830F8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7B7475F1-AEB0-4D31-8E6F-FE4B6BB8D761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E16CABDC-430A-41F2-A217-564A8661A388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63" name="Straight Connector 362">
                  <a:extLst>
                    <a:ext uri="{FF2B5EF4-FFF2-40B4-BE49-F238E27FC236}">
                      <a16:creationId xmlns:a16="http://schemas.microsoft.com/office/drawing/2014/main" id="{28E8A733-5B69-439A-80D1-2D127A1419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>
                  <a:extLst>
                    <a:ext uri="{FF2B5EF4-FFF2-40B4-BE49-F238E27FC236}">
                      <a16:creationId xmlns:a16="http://schemas.microsoft.com/office/drawing/2014/main" id="{AA650108-A877-498F-BDB9-4F599E133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>
                  <a:extLst>
                    <a:ext uri="{FF2B5EF4-FFF2-40B4-BE49-F238E27FC236}">
                      <a16:creationId xmlns:a16="http://schemas.microsoft.com/office/drawing/2014/main" id="{B2C2EF24-CCC5-4CE6-9331-1BB80D8195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>
                  <a:extLst>
                    <a:ext uri="{FF2B5EF4-FFF2-40B4-BE49-F238E27FC236}">
                      <a16:creationId xmlns:a16="http://schemas.microsoft.com/office/drawing/2014/main" id="{87A0988E-B47D-421B-B865-3CD9668CFB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8F9DF319-A1BA-4A90-A380-67C0C29AC64C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74528DC2-E2B9-4E51-9960-CB850174920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DEA3D046-2A97-4D92-8216-E0D619ACBE7C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018C32A6-034E-4896-9608-04A1A53CD429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2F34CDD6-4006-427C-B9E4-14BFB781C5D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7C0BF4A9-5B09-438B-8833-E3ED75E13DAA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55" name="Straight Connector 354">
                  <a:extLst>
                    <a:ext uri="{FF2B5EF4-FFF2-40B4-BE49-F238E27FC236}">
                      <a16:creationId xmlns:a16="http://schemas.microsoft.com/office/drawing/2014/main" id="{B6198CFA-8854-4C63-8CDD-1E2C72705C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>
                  <a:extLst>
                    <a:ext uri="{FF2B5EF4-FFF2-40B4-BE49-F238E27FC236}">
                      <a16:creationId xmlns:a16="http://schemas.microsoft.com/office/drawing/2014/main" id="{D47D65A2-9BED-4580-930B-0F2B19A1C2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EE0A699B-E770-42F5-A8C7-85D4C33A6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>
                  <a:extLst>
                    <a:ext uri="{FF2B5EF4-FFF2-40B4-BE49-F238E27FC236}">
                      <a16:creationId xmlns:a16="http://schemas.microsoft.com/office/drawing/2014/main" id="{DD6E98AF-6115-4062-86C8-44E93D67DF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ABD3487F-B195-41CA-BD41-82F6EF33455F}"/>
                </a:ext>
              </a:extLst>
            </p:cNvPr>
            <p:cNvGrpSpPr/>
            <p:nvPr/>
          </p:nvGrpSpPr>
          <p:grpSpPr>
            <a:xfrm>
              <a:off x="6525051" y="2548529"/>
              <a:ext cx="118824" cy="550393"/>
              <a:chOff x="4606902" y="4008392"/>
              <a:chExt cx="337073" cy="1561321"/>
            </a:xfrm>
          </p:grpSpPr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3EB99C8B-D079-4EB3-A771-25583F7BBF0E}"/>
                  </a:ext>
                </a:extLst>
              </p:cNvPr>
              <p:cNvCxnSpPr/>
              <p:nvPr/>
            </p:nvCxnSpPr>
            <p:spPr>
              <a:xfrm flipV="1">
                <a:off x="4606902" y="4008392"/>
                <a:ext cx="0" cy="1561321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0" name="Parallelogram 349">
                <a:extLst>
                  <a:ext uri="{FF2B5EF4-FFF2-40B4-BE49-F238E27FC236}">
                    <a16:creationId xmlns:a16="http://schemas.microsoft.com/office/drawing/2014/main" id="{7535A44E-B580-455C-8A64-CB0A36A51BE4}"/>
                  </a:ext>
                </a:extLst>
              </p:cNvPr>
              <p:cNvSpPr/>
              <p:nvPr/>
            </p:nvSpPr>
            <p:spPr>
              <a:xfrm rot="5400000">
                <a:off x="4657959" y="4008126"/>
                <a:ext cx="285749" cy="286282"/>
              </a:xfrm>
              <a:prstGeom prst="parallelogram">
                <a:avLst>
                  <a:gd name="adj" fmla="val 35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r-TR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DF008D40-5D78-4E3C-AB86-7E5CBA62D436}"/>
              </a:ext>
            </a:extLst>
          </p:cNvPr>
          <p:cNvGrpSpPr/>
          <p:nvPr/>
        </p:nvGrpSpPr>
        <p:grpSpPr>
          <a:xfrm>
            <a:off x="2876330" y="3312433"/>
            <a:ext cx="648222" cy="1728690"/>
            <a:chOff x="7483089" y="5022524"/>
            <a:chExt cx="432148" cy="1152460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5112C3BC-F925-4D4A-8249-BF6DD8D1B118}"/>
                </a:ext>
              </a:extLst>
            </p:cNvPr>
            <p:cNvGrpSpPr/>
            <p:nvPr/>
          </p:nvGrpSpPr>
          <p:grpSpPr>
            <a:xfrm>
              <a:off x="7627722" y="5022524"/>
              <a:ext cx="39600" cy="83699"/>
              <a:chOff x="7627722" y="5022524"/>
              <a:chExt cx="39600" cy="83699"/>
            </a:xfrm>
          </p:grpSpPr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EB04FF2F-9C68-4918-8950-0A0FB6D5176D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236DC553-45F1-424B-AEEB-D8DB48BF39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id="{3F00C5C4-A57C-4942-995E-4EB6ACE766DF}"/>
                </a:ext>
              </a:extLst>
            </p:cNvPr>
            <p:cNvGrpSpPr/>
            <p:nvPr/>
          </p:nvGrpSpPr>
          <p:grpSpPr>
            <a:xfrm>
              <a:off x="7714281" y="5153235"/>
              <a:ext cx="39600" cy="83699"/>
              <a:chOff x="7627722" y="5022524"/>
              <a:chExt cx="39600" cy="83699"/>
            </a:xfrm>
          </p:grpSpPr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E972864F-016C-46BB-85C5-CFFB5B99AC5B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7F23D3EA-7678-45E2-9D58-7D1E57C46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9DA3F314-A8E8-4312-B211-7BBC6B2EB8BF}"/>
                </a:ext>
              </a:extLst>
            </p:cNvPr>
            <p:cNvGrpSpPr/>
            <p:nvPr/>
          </p:nvGrpSpPr>
          <p:grpSpPr>
            <a:xfrm>
              <a:off x="7483089" y="5292843"/>
              <a:ext cx="39600" cy="83699"/>
              <a:chOff x="7627722" y="5022524"/>
              <a:chExt cx="39600" cy="83699"/>
            </a:xfrm>
          </p:grpSpPr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BC72ED4B-635C-47AB-8196-FFD0CADFB52E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866E5CAB-1A37-4A75-8366-04EDEF8BB0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01E499DA-0920-40AE-8B16-60FD07BFA0F2}"/>
                </a:ext>
              </a:extLst>
            </p:cNvPr>
            <p:cNvGrpSpPr/>
            <p:nvPr/>
          </p:nvGrpSpPr>
          <p:grpSpPr>
            <a:xfrm>
              <a:off x="7545395" y="5428669"/>
              <a:ext cx="39600" cy="83699"/>
              <a:chOff x="7627722" y="5022524"/>
              <a:chExt cx="39600" cy="83699"/>
            </a:xfrm>
          </p:grpSpPr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7B3B75FF-EC5A-44A1-AB0D-295226B3924B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0EAD1E03-D618-4086-A4A5-A7C035021F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51690406-0C40-4634-A993-C2100F4F5562}"/>
                </a:ext>
              </a:extLst>
            </p:cNvPr>
            <p:cNvGrpSpPr/>
            <p:nvPr/>
          </p:nvGrpSpPr>
          <p:grpSpPr>
            <a:xfrm>
              <a:off x="7512225" y="5681223"/>
              <a:ext cx="39600" cy="83699"/>
              <a:chOff x="7627722" y="5022524"/>
              <a:chExt cx="39600" cy="83699"/>
            </a:xfrm>
          </p:grpSpPr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E30580CD-6AED-48D3-A642-8DB599E3F201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32A917B8-ADAB-42AE-BD1A-5660C33681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8A93DE03-6AB7-4BF0-BD5B-E7FDFF7C7A49}"/>
                </a:ext>
              </a:extLst>
            </p:cNvPr>
            <p:cNvGrpSpPr/>
            <p:nvPr/>
          </p:nvGrpSpPr>
          <p:grpSpPr>
            <a:xfrm>
              <a:off x="7875637" y="5807196"/>
              <a:ext cx="39600" cy="83699"/>
              <a:chOff x="7627722" y="5022524"/>
              <a:chExt cx="39600" cy="83699"/>
            </a:xfrm>
          </p:grpSpPr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782D4553-B0E4-4FE3-8AC2-DC675C2DAB7D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3F32C23A-4028-4808-BAAD-2CF1BB95E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570110C9-6A99-47B7-942B-0252E67EF74B}"/>
                </a:ext>
              </a:extLst>
            </p:cNvPr>
            <p:cNvGrpSpPr/>
            <p:nvPr/>
          </p:nvGrpSpPr>
          <p:grpSpPr>
            <a:xfrm>
              <a:off x="7650064" y="5950214"/>
              <a:ext cx="39600" cy="83699"/>
              <a:chOff x="7627722" y="5022524"/>
              <a:chExt cx="39600" cy="83699"/>
            </a:xfrm>
          </p:grpSpPr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5A6FF843-2D1F-4FB0-AD5E-B9DCFADAB373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800B7E55-A579-426C-97FE-661118BE25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4429D47A-629F-4286-BA60-B77F9B081C5C}"/>
                </a:ext>
              </a:extLst>
            </p:cNvPr>
            <p:cNvGrpSpPr/>
            <p:nvPr/>
          </p:nvGrpSpPr>
          <p:grpSpPr>
            <a:xfrm>
              <a:off x="7743969" y="6091285"/>
              <a:ext cx="39600" cy="83699"/>
              <a:chOff x="7627722" y="5022524"/>
              <a:chExt cx="39600" cy="83699"/>
            </a:xfrm>
          </p:grpSpPr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37F09E7E-2724-46AC-BDD1-2556D9357B96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D2DB18FC-9198-4A06-9EFE-644AF0E20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5AC89710-FE24-4301-8A8D-A1112D9A4D14}"/>
              </a:ext>
            </a:extLst>
          </p:cNvPr>
          <p:cNvGrpSpPr/>
          <p:nvPr/>
        </p:nvGrpSpPr>
        <p:grpSpPr>
          <a:xfrm>
            <a:off x="2634682" y="1708132"/>
            <a:ext cx="1435335" cy="1586409"/>
            <a:chOff x="5393516" y="1417674"/>
            <a:chExt cx="1435335" cy="1586409"/>
          </a:xfrm>
        </p:grpSpPr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FD6350F5-1D94-43BC-90FF-A8EB3FB32AD2}"/>
                </a:ext>
              </a:extLst>
            </p:cNvPr>
            <p:cNvSpPr/>
            <p:nvPr/>
          </p:nvSpPr>
          <p:spPr>
            <a:xfrm>
              <a:off x="5997136" y="2115702"/>
              <a:ext cx="607035" cy="67848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419" name="Picture 418" descr="School icon">
              <a:extLst>
                <a:ext uri="{FF2B5EF4-FFF2-40B4-BE49-F238E27FC236}">
                  <a16:creationId xmlns:a16="http://schemas.microsoft.com/office/drawing/2014/main" id="{24254706-8889-42F9-A7C1-FCF6AD153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22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3516" y="1417674"/>
              <a:ext cx="1289368" cy="1289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0" name="Graphic 419" descr="Family with boy">
              <a:extLst>
                <a:ext uri="{FF2B5EF4-FFF2-40B4-BE49-F238E27FC236}">
                  <a16:creationId xmlns:a16="http://schemas.microsoft.com/office/drawing/2014/main" id="{18509CC2-9A02-45F5-96FC-C606F1BF9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21917" y="2497149"/>
              <a:ext cx="506934" cy="506934"/>
            </a:xfrm>
            <a:prstGeom prst="rect">
              <a:avLst/>
            </a:prstGeom>
          </p:spPr>
        </p:pic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8690FB1B-1259-4BCF-8565-05DFFC98793A}"/>
              </a:ext>
            </a:extLst>
          </p:cNvPr>
          <p:cNvGrpSpPr/>
          <p:nvPr/>
        </p:nvGrpSpPr>
        <p:grpSpPr>
          <a:xfrm>
            <a:off x="3065826" y="3264405"/>
            <a:ext cx="813734" cy="1863432"/>
            <a:chOff x="7546344" y="4983777"/>
            <a:chExt cx="542489" cy="1242288"/>
          </a:xfrm>
        </p:grpSpPr>
        <p:pic>
          <p:nvPicPr>
            <p:cNvPr id="422" name="Graphic 421" descr="Bullseye">
              <a:extLst>
                <a:ext uri="{FF2B5EF4-FFF2-40B4-BE49-F238E27FC236}">
                  <a16:creationId xmlns:a16="http://schemas.microsoft.com/office/drawing/2014/main" id="{F5D7C7B0-DB9F-4C84-96A7-2B3E8C8F8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00602" y="4983777"/>
              <a:ext cx="176806" cy="176806"/>
            </a:xfrm>
            <a:prstGeom prst="rect">
              <a:avLst/>
            </a:prstGeom>
          </p:spPr>
        </p:pic>
        <p:pic>
          <p:nvPicPr>
            <p:cNvPr id="423" name="Graphic 422" descr="Bullseye">
              <a:extLst>
                <a:ext uri="{FF2B5EF4-FFF2-40B4-BE49-F238E27FC236}">
                  <a16:creationId xmlns:a16="http://schemas.microsoft.com/office/drawing/2014/main" id="{4151D77A-E9CE-4D33-B64C-8FACD50F2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95437" y="5119800"/>
              <a:ext cx="176806" cy="176806"/>
            </a:xfrm>
            <a:prstGeom prst="rect">
              <a:avLst/>
            </a:prstGeom>
          </p:spPr>
        </p:pic>
        <p:pic>
          <p:nvPicPr>
            <p:cNvPr id="424" name="Graphic 423" descr="Bullseye">
              <a:extLst>
                <a:ext uri="{FF2B5EF4-FFF2-40B4-BE49-F238E27FC236}">
                  <a16:creationId xmlns:a16="http://schemas.microsoft.com/office/drawing/2014/main" id="{ED39D1F9-A531-45B0-B1F5-A7ADE53D6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46344" y="5253889"/>
              <a:ext cx="176806" cy="176806"/>
            </a:xfrm>
            <a:prstGeom prst="rect">
              <a:avLst/>
            </a:prstGeom>
          </p:spPr>
        </p:pic>
        <p:pic>
          <p:nvPicPr>
            <p:cNvPr id="425" name="Graphic 424" descr="Bullseye">
              <a:extLst>
                <a:ext uri="{FF2B5EF4-FFF2-40B4-BE49-F238E27FC236}">
                  <a16:creationId xmlns:a16="http://schemas.microsoft.com/office/drawing/2014/main" id="{6F92A97B-EF97-432F-BCF6-5990531C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12199" y="5392406"/>
              <a:ext cx="176806" cy="176806"/>
            </a:xfrm>
            <a:prstGeom prst="rect">
              <a:avLst/>
            </a:prstGeom>
          </p:spPr>
        </p:pic>
        <p:pic>
          <p:nvPicPr>
            <p:cNvPr id="426" name="Graphic 425" descr="Bullseye">
              <a:extLst>
                <a:ext uri="{FF2B5EF4-FFF2-40B4-BE49-F238E27FC236}">
                  <a16:creationId xmlns:a16="http://schemas.microsoft.com/office/drawing/2014/main" id="{3754028D-F9E2-4784-9803-5A00BE447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44256" y="5639013"/>
              <a:ext cx="176806" cy="176806"/>
            </a:xfrm>
            <a:prstGeom prst="rect">
              <a:avLst/>
            </a:prstGeom>
          </p:spPr>
        </p:pic>
        <p:pic>
          <p:nvPicPr>
            <p:cNvPr id="427" name="Graphic 426" descr="Bullseye">
              <a:extLst>
                <a:ext uri="{FF2B5EF4-FFF2-40B4-BE49-F238E27FC236}">
                  <a16:creationId xmlns:a16="http://schemas.microsoft.com/office/drawing/2014/main" id="{02D2A73C-7DE8-4A80-A194-34D40371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2027" y="5768396"/>
              <a:ext cx="176806" cy="176806"/>
            </a:xfrm>
            <a:prstGeom prst="rect">
              <a:avLst/>
            </a:prstGeom>
          </p:spPr>
        </p:pic>
        <p:pic>
          <p:nvPicPr>
            <p:cNvPr id="428" name="Graphic 427" descr="Bullseye">
              <a:extLst>
                <a:ext uri="{FF2B5EF4-FFF2-40B4-BE49-F238E27FC236}">
                  <a16:creationId xmlns:a16="http://schemas.microsoft.com/office/drawing/2014/main" id="{00893730-67E4-4F8E-8EAC-B3D17B6C1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12199" y="5909676"/>
              <a:ext cx="176806" cy="176806"/>
            </a:xfrm>
            <a:prstGeom prst="rect">
              <a:avLst/>
            </a:prstGeom>
          </p:spPr>
        </p:pic>
        <p:pic>
          <p:nvPicPr>
            <p:cNvPr id="429" name="Graphic 428" descr="Bullseye">
              <a:extLst>
                <a:ext uri="{FF2B5EF4-FFF2-40B4-BE49-F238E27FC236}">
                  <a16:creationId xmlns:a16="http://schemas.microsoft.com/office/drawing/2014/main" id="{45E5B54C-7E73-43FF-8031-D10016C78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12113" y="6049259"/>
              <a:ext cx="176806" cy="176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1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178" grpId="0" animBg="1"/>
      <p:bldP spid="188" grpId="0" animBg="1"/>
      <p:bldP spid="190" grpId="0" animBg="1"/>
      <p:bldP spid="192" grpId="0" animBg="1"/>
      <p:bldP spid="306" grpId="0" animBg="1"/>
      <p:bldP spid="307" grpId="0"/>
      <p:bldP spid="305" grpId="0"/>
      <p:bldP spid="315" grpId="0" animBg="1"/>
      <p:bldP spid="3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210">
            <a:extLst>
              <a:ext uri="{FF2B5EF4-FFF2-40B4-BE49-F238E27FC236}">
                <a16:creationId xmlns:a16="http://schemas.microsoft.com/office/drawing/2014/main" id="{31687CE6-1D8B-4484-83D8-50BEB6F4B68C}"/>
              </a:ext>
            </a:extLst>
          </p:cNvPr>
          <p:cNvGrpSpPr/>
          <p:nvPr/>
        </p:nvGrpSpPr>
        <p:grpSpPr>
          <a:xfrm>
            <a:off x="5965011" y="2275984"/>
            <a:ext cx="4232150" cy="2664849"/>
            <a:chOff x="5965011" y="2275984"/>
            <a:chExt cx="4232150" cy="266484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67D7C52-AE89-4E67-BEAA-C0E5274EC54E}"/>
                </a:ext>
              </a:extLst>
            </p:cNvPr>
            <p:cNvGrpSpPr/>
            <p:nvPr/>
          </p:nvGrpSpPr>
          <p:grpSpPr>
            <a:xfrm>
              <a:off x="5965011" y="2935087"/>
              <a:ext cx="3998121" cy="2005746"/>
              <a:chOff x="5965011" y="2935087"/>
              <a:chExt cx="3998121" cy="200574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0231109-7E2C-4FFC-A64D-0B960D7015D3}"/>
                  </a:ext>
                </a:extLst>
              </p:cNvPr>
              <p:cNvSpPr/>
              <p:nvPr/>
            </p:nvSpPr>
            <p:spPr>
              <a:xfrm>
                <a:off x="5965011" y="2935087"/>
                <a:ext cx="3998121" cy="20057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tr-TR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B5A17F7-C9EE-4EC9-AFEA-6DF535D8CCB4}"/>
                  </a:ext>
                </a:extLst>
              </p:cNvPr>
              <p:cNvSpPr/>
              <p:nvPr/>
            </p:nvSpPr>
            <p:spPr>
              <a:xfrm>
                <a:off x="6625002" y="3201268"/>
                <a:ext cx="3160078" cy="6853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034D284-B832-4599-B37B-1E516C16926E}"/>
                  </a:ext>
                </a:extLst>
              </p:cNvPr>
              <p:cNvGrpSpPr/>
              <p:nvPr/>
            </p:nvGrpSpPr>
            <p:grpSpPr>
              <a:xfrm>
                <a:off x="6085232" y="3390107"/>
                <a:ext cx="448650" cy="996674"/>
                <a:chOff x="6085232" y="3390107"/>
                <a:chExt cx="448650" cy="996674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F207465-B51C-454C-84C7-7B25F98ED03C}"/>
                    </a:ext>
                  </a:extLst>
                </p:cNvPr>
                <p:cNvSpPr/>
                <p:nvPr/>
              </p:nvSpPr>
              <p:spPr>
                <a:xfrm>
                  <a:off x="6085232" y="3390107"/>
                  <a:ext cx="448650" cy="72608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A8EE75B-4FF3-4096-A056-7C03530B5AD0}"/>
                    </a:ext>
                  </a:extLst>
                </p:cNvPr>
                <p:cNvSpPr/>
                <p:nvPr/>
              </p:nvSpPr>
              <p:spPr>
                <a:xfrm>
                  <a:off x="6085232" y="3540433"/>
                  <a:ext cx="448650" cy="72608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17A2512-35BE-4048-A3E9-5DF3B45F29EC}"/>
                    </a:ext>
                  </a:extLst>
                </p:cNvPr>
                <p:cNvSpPr/>
                <p:nvPr/>
              </p:nvSpPr>
              <p:spPr>
                <a:xfrm>
                  <a:off x="6085232" y="3689611"/>
                  <a:ext cx="448650" cy="72608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55A55E0B-8FD3-4977-AF4A-C28DB578F6B3}"/>
                    </a:ext>
                  </a:extLst>
                </p:cNvPr>
                <p:cNvSpPr/>
                <p:nvPr/>
              </p:nvSpPr>
              <p:spPr>
                <a:xfrm>
                  <a:off x="6201100" y="3822762"/>
                  <a:ext cx="332781" cy="72338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327D9B-D447-4118-A381-26189D3FE619}"/>
                    </a:ext>
                  </a:extLst>
                </p:cNvPr>
                <p:cNvSpPr/>
                <p:nvPr/>
              </p:nvSpPr>
              <p:spPr>
                <a:xfrm>
                  <a:off x="6201100" y="3934390"/>
                  <a:ext cx="332781" cy="72338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3CB8F2DF-DC79-4B1E-9C34-75738A550A8B}"/>
                    </a:ext>
                  </a:extLst>
                </p:cNvPr>
                <p:cNvSpPr/>
                <p:nvPr/>
              </p:nvSpPr>
              <p:spPr>
                <a:xfrm>
                  <a:off x="6201100" y="4314443"/>
                  <a:ext cx="332781" cy="72338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66CAC72-ACF8-4AE8-8C38-864FA4F19E41}"/>
                    </a:ext>
                  </a:extLst>
                </p:cNvPr>
                <p:cNvSpPr/>
                <p:nvPr/>
              </p:nvSpPr>
              <p:spPr>
                <a:xfrm>
                  <a:off x="6085232" y="4198483"/>
                  <a:ext cx="448650" cy="72608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AD3509E-BA56-44A1-AB39-B5CE4E3F3667}"/>
                  </a:ext>
                </a:extLst>
              </p:cNvPr>
              <p:cNvSpPr/>
              <p:nvPr/>
            </p:nvSpPr>
            <p:spPr>
              <a:xfrm>
                <a:off x="6624131" y="3689728"/>
                <a:ext cx="455205" cy="6853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5A7FFEC-DEBC-4130-B6D7-4F3D1C77A701}"/>
                  </a:ext>
                </a:extLst>
              </p:cNvPr>
              <p:cNvSpPr/>
              <p:nvPr/>
            </p:nvSpPr>
            <p:spPr>
              <a:xfrm>
                <a:off x="7837536" y="3934390"/>
                <a:ext cx="775224" cy="6853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79101C1-8EF6-44A6-AAB2-954090B1EEBD}"/>
                  </a:ext>
                </a:extLst>
              </p:cNvPr>
              <p:cNvSpPr/>
              <p:nvPr/>
            </p:nvSpPr>
            <p:spPr>
              <a:xfrm>
                <a:off x="8612760" y="4273614"/>
                <a:ext cx="1164859" cy="6853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329D102-7DE9-4A48-94E6-7BC0838FA0F3}"/>
                  </a:ext>
                </a:extLst>
              </p:cNvPr>
              <p:cNvGrpSpPr/>
              <p:nvPr/>
            </p:nvGrpSpPr>
            <p:grpSpPr>
              <a:xfrm>
                <a:off x="7088838" y="3741727"/>
                <a:ext cx="775224" cy="153574"/>
                <a:chOff x="7088838" y="3741727"/>
                <a:chExt cx="775224" cy="153574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E6CCE0E-A936-4A99-97E8-2C5BA5B93BD1}"/>
                    </a:ext>
                  </a:extLst>
                </p:cNvPr>
                <p:cNvSpPr/>
                <p:nvPr/>
              </p:nvSpPr>
              <p:spPr>
                <a:xfrm>
                  <a:off x="7088838" y="3826766"/>
                  <a:ext cx="775224" cy="6853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7" name="Isosceles Triangle 16">
                  <a:extLst>
                    <a:ext uri="{FF2B5EF4-FFF2-40B4-BE49-F238E27FC236}">
                      <a16:creationId xmlns:a16="http://schemas.microsoft.com/office/drawing/2014/main" id="{2A146799-00B6-48AA-82A0-53C254C0327D}"/>
                    </a:ext>
                  </a:extLst>
                </p:cNvPr>
                <p:cNvSpPr/>
                <p:nvPr/>
              </p:nvSpPr>
              <p:spPr>
                <a:xfrm rot="10800000">
                  <a:off x="7424830" y="3741727"/>
                  <a:ext cx="68535" cy="13414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F7C1989-E69E-44A5-AB6F-74A74333813E}"/>
                  </a:ext>
                </a:extLst>
              </p:cNvPr>
              <p:cNvGrpSpPr/>
              <p:nvPr/>
            </p:nvGrpSpPr>
            <p:grpSpPr>
              <a:xfrm>
                <a:off x="6791811" y="3432580"/>
                <a:ext cx="2156624" cy="172062"/>
                <a:chOff x="6791811" y="3432580"/>
                <a:chExt cx="2156624" cy="172062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A57E7DA-14E1-40F6-8A62-4066234D6638}"/>
                    </a:ext>
                  </a:extLst>
                </p:cNvPr>
                <p:cNvSpPr/>
                <p:nvPr/>
              </p:nvSpPr>
              <p:spPr>
                <a:xfrm>
                  <a:off x="6791811" y="3536107"/>
                  <a:ext cx="2122357" cy="6853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0" name="Isosceles Triangle 19">
                  <a:extLst>
                    <a:ext uri="{FF2B5EF4-FFF2-40B4-BE49-F238E27FC236}">
                      <a16:creationId xmlns:a16="http://schemas.microsoft.com/office/drawing/2014/main" id="{431C8438-014C-4055-AF9C-13858B1656F1}"/>
                    </a:ext>
                  </a:extLst>
                </p:cNvPr>
                <p:cNvSpPr/>
                <p:nvPr/>
              </p:nvSpPr>
              <p:spPr>
                <a:xfrm rot="10800000">
                  <a:off x="8355667" y="3432580"/>
                  <a:ext cx="68535" cy="13414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1" name="Isosceles Triangle 20">
                  <a:extLst>
                    <a:ext uri="{FF2B5EF4-FFF2-40B4-BE49-F238E27FC236}">
                      <a16:creationId xmlns:a16="http://schemas.microsoft.com/office/drawing/2014/main" id="{B1CDF541-2BA4-4B31-B51D-A59C0E55E1AC}"/>
                    </a:ext>
                  </a:extLst>
                </p:cNvPr>
                <p:cNvSpPr/>
                <p:nvPr/>
              </p:nvSpPr>
              <p:spPr>
                <a:xfrm rot="10800000">
                  <a:off x="8879900" y="3432580"/>
                  <a:ext cx="68535" cy="13414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C13D323-14DA-4495-BCAF-AEE5D4412A2B}"/>
                  </a:ext>
                </a:extLst>
              </p:cNvPr>
              <p:cNvGrpSpPr/>
              <p:nvPr/>
            </p:nvGrpSpPr>
            <p:grpSpPr>
              <a:xfrm>
                <a:off x="8054719" y="4064341"/>
                <a:ext cx="558041" cy="202677"/>
                <a:chOff x="8054719" y="4064341"/>
                <a:chExt cx="558041" cy="202677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2DFB02B-366C-4BC9-8976-47A44B3FEDB6}"/>
                    </a:ext>
                  </a:extLst>
                </p:cNvPr>
                <p:cNvSpPr/>
                <p:nvPr/>
              </p:nvSpPr>
              <p:spPr>
                <a:xfrm>
                  <a:off x="8074349" y="4198483"/>
                  <a:ext cx="538411" cy="6853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B4A96509-C1F0-4836-8481-85385C0B5DD3}"/>
                    </a:ext>
                  </a:extLst>
                </p:cNvPr>
                <p:cNvSpPr/>
                <p:nvPr/>
              </p:nvSpPr>
              <p:spPr>
                <a:xfrm rot="10800000">
                  <a:off x="8054719" y="4064341"/>
                  <a:ext cx="68535" cy="13414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164F046-5E60-49EB-973A-18FEC237EDF1}"/>
                  </a:ext>
                </a:extLst>
              </p:cNvPr>
              <p:cNvGrpSpPr/>
              <p:nvPr/>
            </p:nvGrpSpPr>
            <p:grpSpPr>
              <a:xfrm>
                <a:off x="6602563" y="3289988"/>
                <a:ext cx="845684" cy="185435"/>
                <a:chOff x="6602563" y="3289988"/>
                <a:chExt cx="845684" cy="185435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591163F-3C0C-4E88-95E3-00A9796F4535}"/>
                    </a:ext>
                  </a:extLst>
                </p:cNvPr>
                <p:cNvSpPr/>
                <p:nvPr/>
              </p:nvSpPr>
              <p:spPr>
                <a:xfrm>
                  <a:off x="6627906" y="3396598"/>
                  <a:ext cx="775224" cy="6853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008A0B13-B961-4661-A0B1-83925872DD71}"/>
                    </a:ext>
                  </a:extLst>
                </p:cNvPr>
                <p:cNvSpPr/>
                <p:nvPr/>
              </p:nvSpPr>
              <p:spPr>
                <a:xfrm>
                  <a:off x="7358012" y="3385188"/>
                  <a:ext cx="90235" cy="90235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" name="Isosceles Triangle 27">
                  <a:extLst>
                    <a:ext uri="{FF2B5EF4-FFF2-40B4-BE49-F238E27FC236}">
                      <a16:creationId xmlns:a16="http://schemas.microsoft.com/office/drawing/2014/main" id="{73DC4CA8-E6C3-4771-B483-548FEACBEC34}"/>
                    </a:ext>
                  </a:extLst>
                </p:cNvPr>
                <p:cNvSpPr/>
                <p:nvPr/>
              </p:nvSpPr>
              <p:spPr>
                <a:xfrm rot="10800000">
                  <a:off x="6602563" y="3289988"/>
                  <a:ext cx="68535" cy="134142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3EAAFCA-BA20-47A3-9D73-1A1CF7AF6115}"/>
                  </a:ext>
                </a:extLst>
              </p:cNvPr>
              <p:cNvGrpSpPr/>
              <p:nvPr/>
            </p:nvGrpSpPr>
            <p:grpSpPr>
              <a:xfrm>
                <a:off x="6676695" y="4325788"/>
                <a:ext cx="516315" cy="494714"/>
                <a:chOff x="902829" y="837089"/>
                <a:chExt cx="664571" cy="451908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4C9AD9B-1E76-4560-961C-3912397D633C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20705ECF-5FD7-4CC8-AA87-A9C293283679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ECCABA50-3752-4656-B201-0B0134040B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0DBCFC1A-270B-4FBF-BAE5-A59B4430F5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DCA1B2B8-B78A-46CA-BABD-4B09B25D84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3AF83C9E-8738-4FE4-92F0-E986F48501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6BF68903-1C5F-4C60-97EC-F917E196E1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A1BED11A-6361-41E2-A205-E121D49B5F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B71BBAE7-20ED-4EF8-BC49-57EB947855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8BF7B8EE-8C78-447C-A8B8-6F241AAE45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F4899DB-73C9-4D61-9B50-6C70A08024B8}"/>
                  </a:ext>
                </a:extLst>
              </p:cNvPr>
              <p:cNvGrpSpPr/>
              <p:nvPr/>
            </p:nvGrpSpPr>
            <p:grpSpPr>
              <a:xfrm>
                <a:off x="9037558" y="3524351"/>
                <a:ext cx="516315" cy="494714"/>
                <a:chOff x="902829" y="837089"/>
                <a:chExt cx="664571" cy="451908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AF2F17EF-0E05-4E68-AF4E-C6395C8F65E2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9D9353B8-832C-4606-90E9-B39740A4FC61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E3DEC884-3BC9-46D5-A233-DDD2C2A4A8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1984C96E-DD98-40C0-B6B1-8A6527FBC9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12FB3EB9-2541-4125-8665-89FB897C1D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F26B1480-C06C-4403-80D2-008BFFDFA4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1C2D5EF0-A4D3-48C1-92ED-690D327DF3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8DC2B39C-E6A6-474C-A1B5-B66A1296A4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5163E3B7-FEC0-4944-A014-031949FE4B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7DDEBE79-2E28-44C2-A129-32016AD373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AD56EA7-0A01-4FB5-B6B4-8CEBB5CFB150}"/>
                  </a:ext>
                </a:extLst>
              </p:cNvPr>
              <p:cNvGrpSpPr/>
              <p:nvPr/>
            </p:nvGrpSpPr>
            <p:grpSpPr>
              <a:xfrm>
                <a:off x="7272575" y="4325788"/>
                <a:ext cx="516315" cy="494714"/>
                <a:chOff x="902829" y="837089"/>
                <a:chExt cx="664571" cy="451908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78D6526-4C6D-4979-8354-2CB0972799F2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4E064843-3C74-4353-BA23-FBC52AEDC2AB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EAABCB68-1FB5-4470-AF85-EC4FCC2290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95FC4F8B-ABBE-481B-8889-AE4A4E6826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237E74FC-63FE-466A-81F9-7092830819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991094C1-8FE5-4C97-8AB4-C001B861C9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46C438AE-C6C8-424F-9EF6-B04FD6A122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E364195D-F66E-47AC-A032-E4A125F2B0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A0A2A00D-C519-42E2-9F68-6CFED3379F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89F546BE-B709-4904-BED2-1B6AF7A60C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14BCAD8-2397-4306-B54C-1C93DEF23A72}"/>
                  </a:ext>
                </a:extLst>
              </p:cNvPr>
              <p:cNvGrpSpPr/>
              <p:nvPr/>
            </p:nvGrpSpPr>
            <p:grpSpPr>
              <a:xfrm>
                <a:off x="7871246" y="4592239"/>
                <a:ext cx="398482" cy="193545"/>
                <a:chOff x="1102513" y="1544793"/>
                <a:chExt cx="265824" cy="19291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7F6C36F-B00C-4D2F-A993-A983C54F3B1A}"/>
                    </a:ext>
                  </a:extLst>
                </p:cNvPr>
                <p:cNvSpPr/>
                <p:nvPr/>
              </p:nvSpPr>
              <p:spPr>
                <a:xfrm>
                  <a:off x="1102513" y="1544793"/>
                  <a:ext cx="45719" cy="49061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D4C4087B-0B16-4660-91E3-9D1C4C4D358C}"/>
                    </a:ext>
                  </a:extLst>
                </p:cNvPr>
                <p:cNvGrpSpPr/>
                <p:nvPr/>
              </p:nvGrpSpPr>
              <p:grpSpPr>
                <a:xfrm>
                  <a:off x="1162155" y="1545831"/>
                  <a:ext cx="206182" cy="191872"/>
                  <a:chOff x="942429" y="896801"/>
                  <a:chExt cx="566737" cy="191872"/>
                </a:xfrm>
              </p:grpSpPr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5FAA6801-68A8-4C8C-B624-AA7CA37613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81A0CE6A-8C00-41D1-870D-B302AF33CD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EB70AAB8-BD85-43D1-BF73-060EF27D5B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78641324-DC9D-46F6-9AA3-00AAD1C13D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761CBD1C-DCA9-425D-9340-6A67B9559A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1416061A-533C-4300-9EED-FE764E765CFF}"/>
                  </a:ext>
                </a:extLst>
              </p:cNvPr>
              <p:cNvGrpSpPr/>
              <p:nvPr/>
            </p:nvGrpSpPr>
            <p:grpSpPr>
              <a:xfrm>
                <a:off x="8348003" y="4592239"/>
                <a:ext cx="398482" cy="193545"/>
                <a:chOff x="1102513" y="1544793"/>
                <a:chExt cx="265824" cy="19291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DB60C11-FD74-4B08-845E-A4C60E2A88CB}"/>
                    </a:ext>
                  </a:extLst>
                </p:cNvPr>
                <p:cNvSpPr/>
                <p:nvPr/>
              </p:nvSpPr>
              <p:spPr>
                <a:xfrm>
                  <a:off x="1102513" y="1544793"/>
                  <a:ext cx="45719" cy="49061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A5A1DF4A-AF6E-47D9-898B-4EA5D59996CD}"/>
                    </a:ext>
                  </a:extLst>
                </p:cNvPr>
                <p:cNvGrpSpPr/>
                <p:nvPr/>
              </p:nvGrpSpPr>
              <p:grpSpPr>
                <a:xfrm>
                  <a:off x="1162155" y="1545831"/>
                  <a:ext cx="206182" cy="191872"/>
                  <a:chOff x="942429" y="896801"/>
                  <a:chExt cx="566737" cy="191872"/>
                </a:xfrm>
              </p:grpSpPr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ECEC4F6E-D4A8-4EE9-9036-1ED358CCF8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DC2B8FF3-AC8D-4540-B8BB-A6C4FA4DF9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9510B173-13D7-457E-BB1F-820D386721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30901A82-9018-42FA-9343-D71C8B5515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D2E9F45E-03BB-4107-99DA-720E4679C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6B4EC132-4C7D-4AE1-AFEB-C39FB813909F}"/>
                  </a:ext>
                </a:extLst>
              </p:cNvPr>
              <p:cNvGrpSpPr/>
              <p:nvPr/>
            </p:nvGrpSpPr>
            <p:grpSpPr>
              <a:xfrm>
                <a:off x="8809844" y="4586246"/>
                <a:ext cx="398482" cy="193545"/>
                <a:chOff x="1102513" y="1544793"/>
                <a:chExt cx="265824" cy="192910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5F397CF6-6D90-4131-A217-93410EB27D66}"/>
                    </a:ext>
                  </a:extLst>
                </p:cNvPr>
                <p:cNvSpPr/>
                <p:nvPr/>
              </p:nvSpPr>
              <p:spPr>
                <a:xfrm>
                  <a:off x="1102513" y="1544793"/>
                  <a:ext cx="45719" cy="49061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27B0CAC-DFE1-4A05-A901-EF1E2BE60594}"/>
                    </a:ext>
                  </a:extLst>
                </p:cNvPr>
                <p:cNvGrpSpPr/>
                <p:nvPr/>
              </p:nvGrpSpPr>
              <p:grpSpPr>
                <a:xfrm>
                  <a:off x="1162155" y="1545831"/>
                  <a:ext cx="206182" cy="191872"/>
                  <a:chOff x="942429" y="896801"/>
                  <a:chExt cx="566737" cy="191872"/>
                </a:xfrm>
              </p:grpSpPr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95E8A27E-ECD4-4858-BC4A-88AE4B2F0C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D2680677-EEDB-4DFF-971E-E0DFF750ED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7912F91C-ACF1-4771-B2AA-18DB05ABFB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020E1114-1983-4890-83AA-B5A375079E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71007EEC-6C62-4AE6-B9A5-EB98F477FC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D4F2AB03-8DBC-4494-82F1-6C96C92D20B5}"/>
                  </a:ext>
                </a:extLst>
              </p:cNvPr>
              <p:cNvGrpSpPr/>
              <p:nvPr/>
            </p:nvGrpSpPr>
            <p:grpSpPr>
              <a:xfrm>
                <a:off x="9257840" y="4581483"/>
                <a:ext cx="398482" cy="193545"/>
                <a:chOff x="1102513" y="1544793"/>
                <a:chExt cx="265824" cy="192910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A4662AE-029B-4D93-A5C2-C4AE999DCBA6}"/>
                    </a:ext>
                  </a:extLst>
                </p:cNvPr>
                <p:cNvSpPr/>
                <p:nvPr/>
              </p:nvSpPr>
              <p:spPr>
                <a:xfrm>
                  <a:off x="1102513" y="1544793"/>
                  <a:ext cx="45719" cy="49061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0B2CF984-D1CA-4930-9B5B-160AE291F1AD}"/>
                    </a:ext>
                  </a:extLst>
                </p:cNvPr>
                <p:cNvGrpSpPr/>
                <p:nvPr/>
              </p:nvGrpSpPr>
              <p:grpSpPr>
                <a:xfrm>
                  <a:off x="1162155" y="1545831"/>
                  <a:ext cx="206182" cy="191872"/>
                  <a:chOff x="942429" y="896801"/>
                  <a:chExt cx="566737" cy="191872"/>
                </a:xfrm>
              </p:grpSpPr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65D1DC29-CC31-4B40-87DB-25124F9A7C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4331998B-DDC5-45B3-BE56-45F7825FE0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97C68752-2923-400B-8257-F324145BF8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0738D979-76FC-418B-B337-F497A0EA4F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50E24380-AA20-4741-B62F-79ACBF9082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C126D46-6C08-45D6-9CC5-FD37C30418DF}"/>
                  </a:ext>
                </a:extLst>
              </p:cNvPr>
              <p:cNvSpPr/>
              <p:nvPr/>
            </p:nvSpPr>
            <p:spPr>
              <a:xfrm>
                <a:off x="6085231" y="3026652"/>
                <a:ext cx="1778831" cy="72608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723EDA5-32E8-4715-A039-DFB4A6736D26}"/>
                </a:ext>
              </a:extLst>
            </p:cNvPr>
            <p:cNvSpPr/>
            <p:nvPr/>
          </p:nvSpPr>
          <p:spPr>
            <a:xfrm>
              <a:off x="5980942" y="2275984"/>
              <a:ext cx="41008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0E5063"/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Okulun Yıllık Gelişim Planı</a:t>
              </a:r>
              <a:r>
                <a:rPr lang="en-US" sz="2400" b="1" dirty="0">
                  <a:solidFill>
                    <a:srgbClr val="0E5063"/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 </a:t>
              </a:r>
              <a:endParaRPr lang="tr-TR" sz="2400" b="1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607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5 L -0.26458 0.01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77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9B44540-9AF4-417B-8BF7-E7CD3664F2C5}"/>
              </a:ext>
            </a:extLst>
          </p:cNvPr>
          <p:cNvGrpSpPr/>
          <p:nvPr/>
        </p:nvGrpSpPr>
        <p:grpSpPr>
          <a:xfrm>
            <a:off x="2745549" y="3032320"/>
            <a:ext cx="3998121" cy="2005746"/>
            <a:chOff x="3983811" y="2325487"/>
            <a:chExt cx="3998121" cy="200574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25129C2-C3EA-46D9-9B6D-07D1FCE3A28D}"/>
                </a:ext>
              </a:extLst>
            </p:cNvPr>
            <p:cNvSpPr/>
            <p:nvPr/>
          </p:nvSpPr>
          <p:spPr>
            <a:xfrm>
              <a:off x="3983811" y="2325487"/>
              <a:ext cx="3998121" cy="20057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r-TR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F2F3E0-53A2-418C-9757-BEC50B523E61}"/>
                </a:ext>
              </a:extLst>
            </p:cNvPr>
            <p:cNvSpPr/>
            <p:nvPr/>
          </p:nvSpPr>
          <p:spPr>
            <a:xfrm>
              <a:off x="4643802" y="2591668"/>
              <a:ext cx="3160078" cy="68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E876F6F-E1A6-4548-9D5A-CF121A08D800}"/>
                </a:ext>
              </a:extLst>
            </p:cNvPr>
            <p:cNvGrpSpPr/>
            <p:nvPr/>
          </p:nvGrpSpPr>
          <p:grpSpPr>
            <a:xfrm>
              <a:off x="4104032" y="2780507"/>
              <a:ext cx="448650" cy="996674"/>
              <a:chOff x="6085232" y="3390107"/>
              <a:chExt cx="448650" cy="99667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B27A7CD-6038-4B86-8711-87DF44EFF96A}"/>
                  </a:ext>
                </a:extLst>
              </p:cNvPr>
              <p:cNvSpPr/>
              <p:nvPr/>
            </p:nvSpPr>
            <p:spPr>
              <a:xfrm>
                <a:off x="6085232" y="3390107"/>
                <a:ext cx="448650" cy="72608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B98C398-C87F-4376-8C9C-CBB9BA6EBF24}"/>
                  </a:ext>
                </a:extLst>
              </p:cNvPr>
              <p:cNvSpPr/>
              <p:nvPr/>
            </p:nvSpPr>
            <p:spPr>
              <a:xfrm>
                <a:off x="6085232" y="3540433"/>
                <a:ext cx="448650" cy="72608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08F7485-F889-4A4F-839D-94C44B574BCC}"/>
                  </a:ext>
                </a:extLst>
              </p:cNvPr>
              <p:cNvSpPr/>
              <p:nvPr/>
            </p:nvSpPr>
            <p:spPr>
              <a:xfrm>
                <a:off x="6085232" y="3689611"/>
                <a:ext cx="448650" cy="72608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697D32C-BFDD-46BE-8A5D-9E9A3FBA4518}"/>
                  </a:ext>
                </a:extLst>
              </p:cNvPr>
              <p:cNvSpPr/>
              <p:nvPr/>
            </p:nvSpPr>
            <p:spPr>
              <a:xfrm>
                <a:off x="6201100" y="3822762"/>
                <a:ext cx="332781" cy="72338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29B384-556C-4A9C-8FD8-A12D21808F2A}"/>
                  </a:ext>
                </a:extLst>
              </p:cNvPr>
              <p:cNvSpPr/>
              <p:nvPr/>
            </p:nvSpPr>
            <p:spPr>
              <a:xfrm>
                <a:off x="6201100" y="3934390"/>
                <a:ext cx="332781" cy="72338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363BC04-20BC-4C19-A1AD-D369C0232D46}"/>
                  </a:ext>
                </a:extLst>
              </p:cNvPr>
              <p:cNvSpPr/>
              <p:nvPr/>
            </p:nvSpPr>
            <p:spPr>
              <a:xfrm>
                <a:off x="6201100" y="4314443"/>
                <a:ext cx="332781" cy="72338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8B62963-0697-48E5-87DC-5C9633ED0006}"/>
                  </a:ext>
                </a:extLst>
              </p:cNvPr>
              <p:cNvSpPr/>
              <p:nvPr/>
            </p:nvSpPr>
            <p:spPr>
              <a:xfrm>
                <a:off x="6085232" y="4198483"/>
                <a:ext cx="448650" cy="72608"/>
              </a:xfrm>
              <a:prstGeom prst="rect">
                <a:avLst/>
              </a:prstGeom>
              <a:solidFill>
                <a:schemeClr val="accent4"/>
              </a:solidFill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DE1A0D-77CE-46FE-86D2-B1266792494F}"/>
                </a:ext>
              </a:extLst>
            </p:cNvPr>
            <p:cNvSpPr/>
            <p:nvPr/>
          </p:nvSpPr>
          <p:spPr>
            <a:xfrm>
              <a:off x="4642931" y="3080128"/>
              <a:ext cx="455205" cy="68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D656BF9-0025-41F9-A8F7-8D28DA644968}"/>
                </a:ext>
              </a:extLst>
            </p:cNvPr>
            <p:cNvSpPr/>
            <p:nvPr/>
          </p:nvSpPr>
          <p:spPr>
            <a:xfrm>
              <a:off x="5856336" y="3324790"/>
              <a:ext cx="775224" cy="68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D7F170-9186-403C-8CC4-7A135CF893EA}"/>
                </a:ext>
              </a:extLst>
            </p:cNvPr>
            <p:cNvSpPr/>
            <p:nvPr/>
          </p:nvSpPr>
          <p:spPr>
            <a:xfrm>
              <a:off x="6631560" y="3664014"/>
              <a:ext cx="1164859" cy="685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C7942E-61C3-4264-94C0-807EC12E72F5}"/>
                </a:ext>
              </a:extLst>
            </p:cNvPr>
            <p:cNvGrpSpPr/>
            <p:nvPr/>
          </p:nvGrpSpPr>
          <p:grpSpPr>
            <a:xfrm>
              <a:off x="5107638" y="3132127"/>
              <a:ext cx="775224" cy="153574"/>
              <a:chOff x="7088838" y="3741727"/>
              <a:chExt cx="775224" cy="15357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B377A86-77F7-441C-86D3-9783859AF704}"/>
                  </a:ext>
                </a:extLst>
              </p:cNvPr>
              <p:cNvSpPr/>
              <p:nvPr/>
            </p:nvSpPr>
            <p:spPr>
              <a:xfrm>
                <a:off x="7088838" y="3826766"/>
                <a:ext cx="775224" cy="6853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CA14FAAE-D7A7-4F7F-94C6-5F6BDF8E368A}"/>
                  </a:ext>
                </a:extLst>
              </p:cNvPr>
              <p:cNvSpPr/>
              <p:nvPr/>
            </p:nvSpPr>
            <p:spPr>
              <a:xfrm rot="10800000">
                <a:off x="7424830" y="3741727"/>
                <a:ext cx="68535" cy="13414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A172385-E7F7-4C3D-885D-5F20B65C5BF5}"/>
                </a:ext>
              </a:extLst>
            </p:cNvPr>
            <p:cNvGrpSpPr/>
            <p:nvPr/>
          </p:nvGrpSpPr>
          <p:grpSpPr>
            <a:xfrm>
              <a:off x="4810611" y="2822980"/>
              <a:ext cx="2156624" cy="172062"/>
              <a:chOff x="6791811" y="3432580"/>
              <a:chExt cx="2156624" cy="17206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0924867-612C-4349-80DF-1171D8FD03CF}"/>
                  </a:ext>
                </a:extLst>
              </p:cNvPr>
              <p:cNvSpPr/>
              <p:nvPr/>
            </p:nvSpPr>
            <p:spPr>
              <a:xfrm>
                <a:off x="6791811" y="3536107"/>
                <a:ext cx="2122357" cy="6853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F5CB0D85-FFCA-4232-A5E9-906E6A9C6E64}"/>
                  </a:ext>
                </a:extLst>
              </p:cNvPr>
              <p:cNvSpPr/>
              <p:nvPr/>
            </p:nvSpPr>
            <p:spPr>
              <a:xfrm rot="10800000">
                <a:off x="8355667" y="3432580"/>
                <a:ext cx="68535" cy="13414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D34F7B49-289B-4D75-9AE2-311605E7B092}"/>
                  </a:ext>
                </a:extLst>
              </p:cNvPr>
              <p:cNvSpPr/>
              <p:nvPr/>
            </p:nvSpPr>
            <p:spPr>
              <a:xfrm rot="10800000">
                <a:off x="8879900" y="3432580"/>
                <a:ext cx="68535" cy="13414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3FB4CBD-896A-41FF-8078-87B5BB38B618}"/>
                </a:ext>
              </a:extLst>
            </p:cNvPr>
            <p:cNvGrpSpPr/>
            <p:nvPr/>
          </p:nvGrpSpPr>
          <p:grpSpPr>
            <a:xfrm>
              <a:off x="6073519" y="3454741"/>
              <a:ext cx="558041" cy="202677"/>
              <a:chOff x="8054719" y="4064341"/>
              <a:chExt cx="558041" cy="20267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7D491EC-5AD4-450C-9B27-6B3D7165F632}"/>
                  </a:ext>
                </a:extLst>
              </p:cNvPr>
              <p:cNvSpPr/>
              <p:nvPr/>
            </p:nvSpPr>
            <p:spPr>
              <a:xfrm>
                <a:off x="8074349" y="4198483"/>
                <a:ext cx="538411" cy="6853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D0AC24E9-503D-4EE6-8045-BAA93F6C39C6}"/>
                  </a:ext>
                </a:extLst>
              </p:cNvPr>
              <p:cNvSpPr/>
              <p:nvPr/>
            </p:nvSpPr>
            <p:spPr>
              <a:xfrm rot="10800000">
                <a:off x="8054719" y="4064341"/>
                <a:ext cx="68535" cy="13414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4D123D-1E18-41B6-BDFB-D0CD3FD1627A}"/>
                </a:ext>
              </a:extLst>
            </p:cNvPr>
            <p:cNvGrpSpPr/>
            <p:nvPr/>
          </p:nvGrpSpPr>
          <p:grpSpPr>
            <a:xfrm>
              <a:off x="4621363" y="2680388"/>
              <a:ext cx="845684" cy="185435"/>
              <a:chOff x="6602563" y="3289988"/>
              <a:chExt cx="845684" cy="185435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6009E65-E2DC-4E55-9A8A-592B444CF0FF}"/>
                  </a:ext>
                </a:extLst>
              </p:cNvPr>
              <p:cNvSpPr/>
              <p:nvPr/>
            </p:nvSpPr>
            <p:spPr>
              <a:xfrm>
                <a:off x="6627906" y="3396598"/>
                <a:ext cx="775224" cy="6853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D1F2CAB-613E-47F0-A196-547847F960FE}"/>
                  </a:ext>
                </a:extLst>
              </p:cNvPr>
              <p:cNvSpPr/>
              <p:nvPr/>
            </p:nvSpPr>
            <p:spPr>
              <a:xfrm>
                <a:off x="7358012" y="3385188"/>
                <a:ext cx="90235" cy="9023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D41E09F5-D020-45F3-BFFB-DEB1E6E6B643}"/>
                  </a:ext>
                </a:extLst>
              </p:cNvPr>
              <p:cNvSpPr/>
              <p:nvPr/>
            </p:nvSpPr>
            <p:spPr>
              <a:xfrm rot="10800000">
                <a:off x="6602563" y="3289988"/>
                <a:ext cx="68535" cy="134142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05DE7C-8D94-430D-AE42-D4C6AA073819}"/>
                </a:ext>
              </a:extLst>
            </p:cNvPr>
            <p:cNvGrpSpPr/>
            <p:nvPr/>
          </p:nvGrpSpPr>
          <p:grpSpPr>
            <a:xfrm>
              <a:off x="4695495" y="3716188"/>
              <a:ext cx="516315" cy="494714"/>
              <a:chOff x="902829" y="837089"/>
              <a:chExt cx="664571" cy="451908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BDB0970-0D31-49E4-918C-2955F5917215}"/>
                  </a:ext>
                </a:extLst>
              </p:cNvPr>
              <p:cNvSpPr/>
              <p:nvPr/>
            </p:nvSpPr>
            <p:spPr>
              <a:xfrm>
                <a:off x="902829" y="837089"/>
                <a:ext cx="664571" cy="4519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A762FD7D-2551-4B99-89C4-C5BE9BBE9154}"/>
                  </a:ext>
                </a:extLst>
              </p:cNvPr>
              <p:cNvGrpSpPr/>
              <p:nvPr/>
            </p:nvGrpSpPr>
            <p:grpSpPr>
              <a:xfrm>
                <a:off x="942429" y="896801"/>
                <a:ext cx="566737" cy="335776"/>
                <a:chOff x="942429" y="896801"/>
                <a:chExt cx="566737" cy="335776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3877C52A-91AB-4CF7-8D97-B53ABAA7BA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89680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0A379C7C-65E5-4D0C-9E60-339ED50B72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4476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77439BF-0D7D-40E2-88C9-C8CEAAD247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9273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A14067C-C3A8-48CF-82B0-5473EE6689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40705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16B933A-1C1B-41A5-BF0E-81C7991FE4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88673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4A16B6CE-ED2C-4E3C-AA65-BF4CB29AF4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13664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B2EF0E1-05CF-40AF-866D-0675B5D6F5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18460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2D126D9-97F6-48DF-A371-38D0B2B4E1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23257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96C2B81-0222-448C-AE07-41667506AF0A}"/>
                </a:ext>
              </a:extLst>
            </p:cNvPr>
            <p:cNvGrpSpPr/>
            <p:nvPr/>
          </p:nvGrpSpPr>
          <p:grpSpPr>
            <a:xfrm>
              <a:off x="7056358" y="2914751"/>
              <a:ext cx="516315" cy="494714"/>
              <a:chOff x="902829" y="837089"/>
              <a:chExt cx="664571" cy="451908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D6A1045-8665-4F77-B958-0F35DEA44670}"/>
                  </a:ext>
                </a:extLst>
              </p:cNvPr>
              <p:cNvSpPr/>
              <p:nvPr/>
            </p:nvSpPr>
            <p:spPr>
              <a:xfrm>
                <a:off x="902829" y="837089"/>
                <a:ext cx="664571" cy="45190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DF3FDFA-9AA4-4722-92A3-056ED6EA8ECD}"/>
                  </a:ext>
                </a:extLst>
              </p:cNvPr>
              <p:cNvGrpSpPr/>
              <p:nvPr/>
            </p:nvGrpSpPr>
            <p:grpSpPr>
              <a:xfrm>
                <a:off x="942429" y="896801"/>
                <a:ext cx="566737" cy="335776"/>
                <a:chOff x="942429" y="896801"/>
                <a:chExt cx="566737" cy="335776"/>
              </a:xfrm>
            </p:grpSpPr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83E44DA-26CD-4A12-9E9F-6DE0B46769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89680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A07E0515-E25B-4663-B2FF-8A855846E1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4476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7735505D-7FE3-41E3-B98D-C8DC0D84A7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9273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43767E02-B77F-477A-9FF0-76220906FB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40705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D73608AE-6EF1-4B77-82B6-9B7E879818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88673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B14FF8E5-456D-4CD1-98F8-2321B5B648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13664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C47503C9-8080-435C-B06C-DA79CAE540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18460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B0745511-6BD0-4EF9-AA84-78A36EB17F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23257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DF5AB8C-AF84-4342-A6B3-1F272EB87AFB}"/>
                </a:ext>
              </a:extLst>
            </p:cNvPr>
            <p:cNvGrpSpPr/>
            <p:nvPr/>
          </p:nvGrpSpPr>
          <p:grpSpPr>
            <a:xfrm>
              <a:off x="5291375" y="3716188"/>
              <a:ext cx="516315" cy="494714"/>
              <a:chOff x="902829" y="837089"/>
              <a:chExt cx="664571" cy="451908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601716A-2DF3-46BF-A868-E99EC5FBEC85}"/>
                  </a:ext>
                </a:extLst>
              </p:cNvPr>
              <p:cNvSpPr/>
              <p:nvPr/>
            </p:nvSpPr>
            <p:spPr>
              <a:xfrm>
                <a:off x="902829" y="837089"/>
                <a:ext cx="664571" cy="45190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6BF758D-22BE-4AFD-8EE5-F50F0126EADA}"/>
                  </a:ext>
                </a:extLst>
              </p:cNvPr>
              <p:cNvGrpSpPr/>
              <p:nvPr/>
            </p:nvGrpSpPr>
            <p:grpSpPr>
              <a:xfrm>
                <a:off x="942429" y="896801"/>
                <a:ext cx="566737" cy="335776"/>
                <a:chOff x="942429" y="896801"/>
                <a:chExt cx="566737" cy="335776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B0E959AA-4792-465D-9D09-A27D979633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89680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717921E-1BBE-47A2-91D0-ED93BFDCBD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4476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C8E9BC53-E11E-4BDF-ACB4-C2B8BA62D8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9273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0FC2968-0C0C-4DDE-B7CA-646D1DF195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40705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3682E88-F9D9-443D-A270-D20F19879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88673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55B98BA7-3924-491C-AB5B-FC1D26B7FA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13664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1FCD031-BF02-4F8B-9CE7-4D2D206468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18460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26FA44E5-05C8-452F-A519-26ECDEAC0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23257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556D87D-A9C0-44C2-8F3F-E91A52EF0F85}"/>
                </a:ext>
              </a:extLst>
            </p:cNvPr>
            <p:cNvGrpSpPr/>
            <p:nvPr/>
          </p:nvGrpSpPr>
          <p:grpSpPr>
            <a:xfrm>
              <a:off x="5890046" y="3982639"/>
              <a:ext cx="398482" cy="193545"/>
              <a:chOff x="1102513" y="1544793"/>
              <a:chExt cx="265824" cy="19291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E9077CA-B4C2-4517-BD0B-DBFDA6EDABCC}"/>
                  </a:ext>
                </a:extLst>
              </p:cNvPr>
              <p:cNvSpPr/>
              <p:nvPr/>
            </p:nvSpPr>
            <p:spPr>
              <a:xfrm>
                <a:off x="1102513" y="1544793"/>
                <a:ext cx="45719" cy="49061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FC6CE39-EAB1-4F8B-8A62-23FFC69FC976}"/>
                  </a:ext>
                </a:extLst>
              </p:cNvPr>
              <p:cNvGrpSpPr/>
              <p:nvPr/>
            </p:nvGrpSpPr>
            <p:grpSpPr>
              <a:xfrm>
                <a:off x="1162155" y="1545831"/>
                <a:ext cx="206182" cy="191872"/>
                <a:chOff x="942429" y="896801"/>
                <a:chExt cx="566737" cy="191872"/>
              </a:xfrm>
            </p:grpSpPr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D92BE551-39CE-4D7A-BEA3-80F418C58A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89680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CE89317C-5CD5-4CA9-A2CB-9FF5DDF2ED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4476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FDD94B6C-4B68-4096-8AD1-543382A059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9273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1055D7C9-296E-4962-BD0A-3D16AD210D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40705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FDC91013-5FED-4BB9-B9DA-D2AD9DB2A0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88673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F9BE9C1D-85CD-4049-8F32-452470750ED9}"/>
                </a:ext>
              </a:extLst>
            </p:cNvPr>
            <p:cNvGrpSpPr/>
            <p:nvPr/>
          </p:nvGrpSpPr>
          <p:grpSpPr>
            <a:xfrm>
              <a:off x="6366803" y="3982639"/>
              <a:ext cx="398482" cy="193545"/>
              <a:chOff x="1102513" y="1544793"/>
              <a:chExt cx="265824" cy="192910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23D589C-5252-493F-897A-5639A508D440}"/>
                  </a:ext>
                </a:extLst>
              </p:cNvPr>
              <p:cNvSpPr/>
              <p:nvPr/>
            </p:nvSpPr>
            <p:spPr>
              <a:xfrm>
                <a:off x="1102513" y="1544793"/>
                <a:ext cx="45719" cy="49061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2B32ABFF-6779-47E2-9CFB-43D179F123B8}"/>
                  </a:ext>
                </a:extLst>
              </p:cNvPr>
              <p:cNvGrpSpPr/>
              <p:nvPr/>
            </p:nvGrpSpPr>
            <p:grpSpPr>
              <a:xfrm>
                <a:off x="1162155" y="1545831"/>
                <a:ext cx="206182" cy="191872"/>
                <a:chOff x="942429" y="896801"/>
                <a:chExt cx="566737" cy="191872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E63676EB-0473-46CA-8AB8-E5DDBC9E27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89680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9C0B8F9C-E6F8-48E5-A113-2F6331DECA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4476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C774602B-4127-434E-A419-1C9A12E750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9273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8E843045-09EA-4249-BDB3-D46592DBD0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40705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DA511762-D75C-486E-84ED-EC69C274D9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88673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280C4AF-C25C-4745-B988-126F7D9FC5B1}"/>
                </a:ext>
              </a:extLst>
            </p:cNvPr>
            <p:cNvGrpSpPr/>
            <p:nvPr/>
          </p:nvGrpSpPr>
          <p:grpSpPr>
            <a:xfrm>
              <a:off x="6828644" y="3976646"/>
              <a:ext cx="398482" cy="193545"/>
              <a:chOff x="1102513" y="1544793"/>
              <a:chExt cx="265824" cy="19291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371C004-70E8-4080-8BCD-EEF7C7AE5BEA}"/>
                  </a:ext>
                </a:extLst>
              </p:cNvPr>
              <p:cNvSpPr/>
              <p:nvPr/>
            </p:nvSpPr>
            <p:spPr>
              <a:xfrm>
                <a:off x="1102513" y="1544793"/>
                <a:ext cx="45719" cy="49061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4A93D692-9F3C-4899-BB86-AF636CCEAEB3}"/>
                  </a:ext>
                </a:extLst>
              </p:cNvPr>
              <p:cNvGrpSpPr/>
              <p:nvPr/>
            </p:nvGrpSpPr>
            <p:grpSpPr>
              <a:xfrm>
                <a:off x="1162155" y="1545831"/>
                <a:ext cx="206182" cy="191872"/>
                <a:chOff x="942429" y="896801"/>
                <a:chExt cx="566737" cy="191872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49569689-FCA1-4AAF-8C51-FD54F8855F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89680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953E3A15-B7EA-420B-8B9F-A9F6B5444A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4476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5A3B7136-1843-41BA-A45A-72C9D19AA2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9273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A1108B13-6E17-4ADE-AC55-ECE818CCFC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40705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4E345C20-8F60-49C3-99EE-A674A6440B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88673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A2A1C4E-DC17-43CA-B582-EA87838071D6}"/>
                </a:ext>
              </a:extLst>
            </p:cNvPr>
            <p:cNvGrpSpPr/>
            <p:nvPr/>
          </p:nvGrpSpPr>
          <p:grpSpPr>
            <a:xfrm>
              <a:off x="7276640" y="3971883"/>
              <a:ext cx="398482" cy="193545"/>
              <a:chOff x="1102513" y="1544793"/>
              <a:chExt cx="265824" cy="192910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A356C55E-1C2F-478B-A1F6-A2554E033FC6}"/>
                  </a:ext>
                </a:extLst>
              </p:cNvPr>
              <p:cNvSpPr/>
              <p:nvPr/>
            </p:nvSpPr>
            <p:spPr>
              <a:xfrm>
                <a:off x="1102513" y="1544793"/>
                <a:ext cx="45719" cy="49061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9676464-889D-4EFA-AB41-028280D260F9}"/>
                  </a:ext>
                </a:extLst>
              </p:cNvPr>
              <p:cNvGrpSpPr/>
              <p:nvPr/>
            </p:nvGrpSpPr>
            <p:grpSpPr>
              <a:xfrm>
                <a:off x="1162155" y="1545831"/>
                <a:ext cx="206182" cy="191872"/>
                <a:chOff x="942429" y="896801"/>
                <a:chExt cx="566737" cy="191872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D8832698-3556-4C82-8702-F363713F77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89680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18F27F32-DDB8-412D-B4BC-2AD7A57464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4476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C7AC80C6-F682-43D2-9933-ADB20DE52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9273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150F28B1-D82A-4FC2-8C70-AA5C1BF09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40705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C7B19E6D-26C6-4B8A-9BCE-290003ECEE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88673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6DB64FB-2A2B-4867-B0C7-369A769E8BAF}"/>
                </a:ext>
              </a:extLst>
            </p:cNvPr>
            <p:cNvSpPr/>
            <p:nvPr/>
          </p:nvSpPr>
          <p:spPr>
            <a:xfrm>
              <a:off x="4104031" y="2417052"/>
              <a:ext cx="1778831" cy="72608"/>
            </a:xfrm>
            <a:prstGeom prst="rect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B526A0BF-C5A2-46B5-A0AC-AB4B586972AC}"/>
              </a:ext>
            </a:extLst>
          </p:cNvPr>
          <p:cNvSpPr/>
          <p:nvPr/>
        </p:nvSpPr>
        <p:spPr>
          <a:xfrm>
            <a:off x="1004930" y="3648596"/>
            <a:ext cx="1022193" cy="1022193"/>
          </a:xfrm>
          <a:custGeom>
            <a:avLst/>
            <a:gdLst>
              <a:gd name="connsiteX0" fmla="*/ 511096 w 1022192"/>
              <a:gd name="connsiteY0" fmla="*/ 941493 h 1022192"/>
              <a:gd name="connsiteX1" fmla="*/ 80699 w 1022192"/>
              <a:gd name="connsiteY1" fmla="*/ 511096 h 1022192"/>
              <a:gd name="connsiteX2" fmla="*/ 511096 w 1022192"/>
              <a:gd name="connsiteY2" fmla="*/ 80699 h 1022192"/>
              <a:gd name="connsiteX3" fmla="*/ 941493 w 1022192"/>
              <a:gd name="connsiteY3" fmla="*/ 511096 h 1022192"/>
              <a:gd name="connsiteX4" fmla="*/ 511096 w 1022192"/>
              <a:gd name="connsiteY4" fmla="*/ 941493 h 1022192"/>
              <a:gd name="connsiteX5" fmla="*/ 511096 w 1022192"/>
              <a:gd name="connsiteY5" fmla="*/ 0 h 1022192"/>
              <a:gd name="connsiteX6" fmla="*/ 0 w 1022192"/>
              <a:gd name="connsiteY6" fmla="*/ 511096 h 1022192"/>
              <a:gd name="connsiteX7" fmla="*/ 511096 w 1022192"/>
              <a:gd name="connsiteY7" fmla="*/ 1022193 h 1022192"/>
              <a:gd name="connsiteX8" fmla="*/ 1022193 w 1022192"/>
              <a:gd name="connsiteY8" fmla="*/ 511096 h 1022192"/>
              <a:gd name="connsiteX9" fmla="*/ 511096 w 1022192"/>
              <a:gd name="connsiteY9" fmla="*/ 0 h 1022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92" h="1022192">
                <a:moveTo>
                  <a:pt x="511096" y="941493"/>
                </a:moveTo>
                <a:cubicBezTo>
                  <a:pt x="274378" y="941493"/>
                  <a:pt x="80699" y="747815"/>
                  <a:pt x="80699" y="511096"/>
                </a:cubicBezTo>
                <a:cubicBezTo>
                  <a:pt x="80699" y="274378"/>
                  <a:pt x="274378" y="80699"/>
                  <a:pt x="511096" y="80699"/>
                </a:cubicBezTo>
                <a:cubicBezTo>
                  <a:pt x="747815" y="80699"/>
                  <a:pt x="941493" y="274378"/>
                  <a:pt x="941493" y="511096"/>
                </a:cubicBezTo>
                <a:cubicBezTo>
                  <a:pt x="941493" y="747815"/>
                  <a:pt x="747815" y="941493"/>
                  <a:pt x="511096" y="941493"/>
                </a:cubicBezTo>
                <a:close/>
                <a:moveTo>
                  <a:pt x="511096" y="0"/>
                </a:moveTo>
                <a:cubicBezTo>
                  <a:pt x="228648" y="0"/>
                  <a:pt x="0" y="228648"/>
                  <a:pt x="0" y="511096"/>
                </a:cubicBezTo>
                <a:cubicBezTo>
                  <a:pt x="0" y="793545"/>
                  <a:pt x="228648" y="1022193"/>
                  <a:pt x="511096" y="1022193"/>
                </a:cubicBezTo>
                <a:cubicBezTo>
                  <a:pt x="793545" y="1022193"/>
                  <a:pt x="1022193" y="793545"/>
                  <a:pt x="1022193" y="511096"/>
                </a:cubicBezTo>
                <a:cubicBezTo>
                  <a:pt x="1022193" y="228648"/>
                  <a:pt x="793545" y="0"/>
                  <a:pt x="51109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339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39D94337-97EC-418C-B61E-92A2ECD37F20}"/>
              </a:ext>
            </a:extLst>
          </p:cNvPr>
          <p:cNvSpPr/>
          <p:nvPr/>
        </p:nvSpPr>
        <p:spPr>
          <a:xfrm>
            <a:off x="1489127" y="3783095"/>
            <a:ext cx="53800" cy="53800"/>
          </a:xfrm>
          <a:custGeom>
            <a:avLst/>
            <a:gdLst>
              <a:gd name="connsiteX0" fmla="*/ 53800 w 53799"/>
              <a:gd name="connsiteY0" fmla="*/ 26900 h 53799"/>
              <a:gd name="connsiteX1" fmla="*/ 26900 w 53799"/>
              <a:gd name="connsiteY1" fmla="*/ 53800 h 53799"/>
              <a:gd name="connsiteX2" fmla="*/ 0 w 53799"/>
              <a:gd name="connsiteY2" fmla="*/ 26900 h 53799"/>
              <a:gd name="connsiteX3" fmla="*/ 26900 w 53799"/>
              <a:gd name="connsiteY3" fmla="*/ 0 h 53799"/>
              <a:gd name="connsiteX4" fmla="*/ 53800 w 53799"/>
              <a:gd name="connsiteY4" fmla="*/ 26900 h 5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99" h="53799">
                <a:moveTo>
                  <a:pt x="53800" y="26900"/>
                </a:moveTo>
                <a:cubicBezTo>
                  <a:pt x="53800" y="41756"/>
                  <a:pt x="41756" y="53800"/>
                  <a:pt x="26900" y="53800"/>
                </a:cubicBezTo>
                <a:cubicBezTo>
                  <a:pt x="12043" y="53800"/>
                  <a:pt x="0" y="41756"/>
                  <a:pt x="0" y="26900"/>
                </a:cubicBezTo>
                <a:cubicBezTo>
                  <a:pt x="0" y="12043"/>
                  <a:pt x="12043" y="0"/>
                  <a:pt x="26900" y="0"/>
                </a:cubicBezTo>
                <a:cubicBezTo>
                  <a:pt x="41756" y="0"/>
                  <a:pt x="53800" y="12043"/>
                  <a:pt x="53800" y="2690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339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918C633E-947E-42EB-A287-AB9F577AB280}"/>
              </a:ext>
            </a:extLst>
          </p:cNvPr>
          <p:cNvSpPr/>
          <p:nvPr/>
        </p:nvSpPr>
        <p:spPr>
          <a:xfrm>
            <a:off x="1489127" y="4482490"/>
            <a:ext cx="53800" cy="53800"/>
          </a:xfrm>
          <a:custGeom>
            <a:avLst/>
            <a:gdLst>
              <a:gd name="connsiteX0" fmla="*/ 53800 w 53799"/>
              <a:gd name="connsiteY0" fmla="*/ 26900 h 53799"/>
              <a:gd name="connsiteX1" fmla="*/ 26900 w 53799"/>
              <a:gd name="connsiteY1" fmla="*/ 53800 h 53799"/>
              <a:gd name="connsiteX2" fmla="*/ 0 w 53799"/>
              <a:gd name="connsiteY2" fmla="*/ 26900 h 53799"/>
              <a:gd name="connsiteX3" fmla="*/ 26900 w 53799"/>
              <a:gd name="connsiteY3" fmla="*/ 0 h 53799"/>
              <a:gd name="connsiteX4" fmla="*/ 53800 w 53799"/>
              <a:gd name="connsiteY4" fmla="*/ 26900 h 5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99" h="53799">
                <a:moveTo>
                  <a:pt x="53800" y="26900"/>
                </a:moveTo>
                <a:cubicBezTo>
                  <a:pt x="53800" y="41756"/>
                  <a:pt x="41756" y="53800"/>
                  <a:pt x="26900" y="53800"/>
                </a:cubicBezTo>
                <a:cubicBezTo>
                  <a:pt x="12043" y="53800"/>
                  <a:pt x="0" y="41756"/>
                  <a:pt x="0" y="26900"/>
                </a:cubicBezTo>
                <a:cubicBezTo>
                  <a:pt x="0" y="12043"/>
                  <a:pt x="12043" y="0"/>
                  <a:pt x="26900" y="0"/>
                </a:cubicBezTo>
                <a:cubicBezTo>
                  <a:pt x="41756" y="0"/>
                  <a:pt x="53800" y="12043"/>
                  <a:pt x="53800" y="2690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339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D62BB936-2CE9-434C-B9F6-D3A9A48179CE}"/>
              </a:ext>
            </a:extLst>
          </p:cNvPr>
          <p:cNvSpPr/>
          <p:nvPr/>
        </p:nvSpPr>
        <p:spPr>
          <a:xfrm>
            <a:off x="1139429" y="4132793"/>
            <a:ext cx="53800" cy="53800"/>
          </a:xfrm>
          <a:custGeom>
            <a:avLst/>
            <a:gdLst>
              <a:gd name="connsiteX0" fmla="*/ 53800 w 53799"/>
              <a:gd name="connsiteY0" fmla="*/ 26900 h 53799"/>
              <a:gd name="connsiteX1" fmla="*/ 26900 w 53799"/>
              <a:gd name="connsiteY1" fmla="*/ 53800 h 53799"/>
              <a:gd name="connsiteX2" fmla="*/ 0 w 53799"/>
              <a:gd name="connsiteY2" fmla="*/ 26900 h 53799"/>
              <a:gd name="connsiteX3" fmla="*/ 26900 w 53799"/>
              <a:gd name="connsiteY3" fmla="*/ 0 h 53799"/>
              <a:gd name="connsiteX4" fmla="*/ 53800 w 53799"/>
              <a:gd name="connsiteY4" fmla="*/ 26900 h 5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99" h="53799">
                <a:moveTo>
                  <a:pt x="53800" y="26900"/>
                </a:moveTo>
                <a:cubicBezTo>
                  <a:pt x="53800" y="41756"/>
                  <a:pt x="41756" y="53800"/>
                  <a:pt x="26900" y="53800"/>
                </a:cubicBezTo>
                <a:cubicBezTo>
                  <a:pt x="12043" y="53800"/>
                  <a:pt x="0" y="41756"/>
                  <a:pt x="0" y="26900"/>
                </a:cubicBezTo>
                <a:cubicBezTo>
                  <a:pt x="0" y="12043"/>
                  <a:pt x="12043" y="0"/>
                  <a:pt x="26900" y="0"/>
                </a:cubicBezTo>
                <a:cubicBezTo>
                  <a:pt x="41756" y="0"/>
                  <a:pt x="53800" y="12043"/>
                  <a:pt x="53800" y="2690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339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B327EBCE-DBF6-4274-BC1F-64EB23B1271D}"/>
              </a:ext>
            </a:extLst>
          </p:cNvPr>
          <p:cNvSpPr/>
          <p:nvPr/>
        </p:nvSpPr>
        <p:spPr>
          <a:xfrm>
            <a:off x="1838824" y="4132793"/>
            <a:ext cx="53800" cy="53800"/>
          </a:xfrm>
          <a:custGeom>
            <a:avLst/>
            <a:gdLst>
              <a:gd name="connsiteX0" fmla="*/ 53800 w 53799"/>
              <a:gd name="connsiteY0" fmla="*/ 26900 h 53799"/>
              <a:gd name="connsiteX1" fmla="*/ 26900 w 53799"/>
              <a:gd name="connsiteY1" fmla="*/ 53800 h 53799"/>
              <a:gd name="connsiteX2" fmla="*/ 0 w 53799"/>
              <a:gd name="connsiteY2" fmla="*/ 26900 h 53799"/>
              <a:gd name="connsiteX3" fmla="*/ 26900 w 53799"/>
              <a:gd name="connsiteY3" fmla="*/ 0 h 53799"/>
              <a:gd name="connsiteX4" fmla="*/ 53800 w 53799"/>
              <a:gd name="connsiteY4" fmla="*/ 26900 h 53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99" h="53799">
                <a:moveTo>
                  <a:pt x="53800" y="26900"/>
                </a:moveTo>
                <a:cubicBezTo>
                  <a:pt x="53800" y="41756"/>
                  <a:pt x="41756" y="53800"/>
                  <a:pt x="26900" y="53800"/>
                </a:cubicBezTo>
                <a:cubicBezTo>
                  <a:pt x="12043" y="53800"/>
                  <a:pt x="0" y="41756"/>
                  <a:pt x="0" y="26900"/>
                </a:cubicBezTo>
                <a:cubicBezTo>
                  <a:pt x="0" y="12043"/>
                  <a:pt x="12043" y="0"/>
                  <a:pt x="26900" y="0"/>
                </a:cubicBezTo>
                <a:cubicBezTo>
                  <a:pt x="41756" y="0"/>
                  <a:pt x="53800" y="12043"/>
                  <a:pt x="53800" y="2690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3395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CE5C4119-4E04-49EB-B7DF-B03B3F745BDD}"/>
              </a:ext>
            </a:extLst>
          </p:cNvPr>
          <p:cNvGrpSpPr/>
          <p:nvPr/>
        </p:nvGrpSpPr>
        <p:grpSpPr>
          <a:xfrm>
            <a:off x="1322417" y="3927024"/>
            <a:ext cx="357604" cy="443534"/>
            <a:chOff x="1301816" y="3235907"/>
            <a:chExt cx="357604" cy="443534"/>
          </a:xfrm>
        </p:grpSpPr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5CCE916E-E675-494A-B055-EA52906160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1102" y="3458373"/>
              <a:ext cx="178318" cy="221068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BF328EAF-5C45-4310-A1E0-D6300CD4F8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1816" y="3235907"/>
              <a:ext cx="178318" cy="221068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83D236D-9BF7-48B3-A3E2-440531D0D7DD}"/>
              </a:ext>
            </a:extLst>
          </p:cNvPr>
          <p:cNvGrpSpPr/>
          <p:nvPr/>
        </p:nvGrpSpPr>
        <p:grpSpPr>
          <a:xfrm rot="15250730">
            <a:off x="1375786" y="4010368"/>
            <a:ext cx="274402" cy="340339"/>
            <a:chOff x="1301816" y="3235907"/>
            <a:chExt cx="357604" cy="443534"/>
          </a:xfrm>
        </p:grpSpPr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9A0DEB66-333D-4977-A7BE-64CFA8ECAC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81102" y="3458373"/>
              <a:ext cx="178318" cy="221068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5EDA257-ABB1-4B42-9564-587B86AF52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1816" y="3235907"/>
              <a:ext cx="178318" cy="221068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5117225-AA83-411C-BD2B-04696B790DD7}"/>
              </a:ext>
            </a:extLst>
          </p:cNvPr>
          <p:cNvGrpSpPr/>
          <p:nvPr/>
        </p:nvGrpSpPr>
        <p:grpSpPr>
          <a:xfrm>
            <a:off x="1586524" y="2940182"/>
            <a:ext cx="1044241" cy="307129"/>
            <a:chOff x="1349903" y="1623486"/>
            <a:chExt cx="1044241" cy="307129"/>
          </a:xfrm>
        </p:grpSpPr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A0F2B5DA-145C-4758-AE19-29089B77CB9C}"/>
                </a:ext>
              </a:extLst>
            </p:cNvPr>
            <p:cNvSpPr/>
            <p:nvPr/>
          </p:nvSpPr>
          <p:spPr>
            <a:xfrm>
              <a:off x="1534181" y="1623486"/>
              <a:ext cx="92138" cy="184278"/>
            </a:xfrm>
            <a:custGeom>
              <a:avLst/>
              <a:gdLst>
                <a:gd name="connsiteX0" fmla="*/ 40350 w 80699"/>
                <a:gd name="connsiteY0" fmla="*/ 161399 h 161398"/>
                <a:gd name="connsiteX1" fmla="*/ 80699 w 80699"/>
                <a:gd name="connsiteY1" fmla="*/ 121049 h 161398"/>
                <a:gd name="connsiteX2" fmla="*/ 80699 w 80699"/>
                <a:gd name="connsiteY2" fmla="*/ 40350 h 161398"/>
                <a:gd name="connsiteX3" fmla="*/ 40350 w 80699"/>
                <a:gd name="connsiteY3" fmla="*/ 0 h 161398"/>
                <a:gd name="connsiteX4" fmla="*/ 0 w 80699"/>
                <a:gd name="connsiteY4" fmla="*/ 40350 h 161398"/>
                <a:gd name="connsiteX5" fmla="*/ 0 w 80699"/>
                <a:gd name="connsiteY5" fmla="*/ 121049 h 161398"/>
                <a:gd name="connsiteX6" fmla="*/ 40350 w 80699"/>
                <a:gd name="connsiteY6" fmla="*/ 161399 h 16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699" h="161398">
                  <a:moveTo>
                    <a:pt x="40350" y="161399"/>
                  </a:moveTo>
                  <a:cubicBezTo>
                    <a:pt x="63215" y="161399"/>
                    <a:pt x="80699" y="143914"/>
                    <a:pt x="80699" y="121049"/>
                  </a:cubicBezTo>
                  <a:lnTo>
                    <a:pt x="80699" y="40350"/>
                  </a:lnTo>
                  <a:cubicBezTo>
                    <a:pt x="80699" y="17485"/>
                    <a:pt x="63215" y="0"/>
                    <a:pt x="40350" y="0"/>
                  </a:cubicBezTo>
                  <a:cubicBezTo>
                    <a:pt x="17485" y="0"/>
                    <a:pt x="0" y="17485"/>
                    <a:pt x="0" y="40350"/>
                  </a:cubicBezTo>
                  <a:lnTo>
                    <a:pt x="0" y="121049"/>
                  </a:lnTo>
                  <a:cubicBezTo>
                    <a:pt x="0" y="143914"/>
                    <a:pt x="17485" y="161399"/>
                    <a:pt x="40350" y="161399"/>
                  </a:cubicBez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667423FC-77EA-4E27-B70C-776D420EE8D8}"/>
                </a:ext>
              </a:extLst>
            </p:cNvPr>
            <p:cNvSpPr/>
            <p:nvPr/>
          </p:nvSpPr>
          <p:spPr>
            <a:xfrm>
              <a:off x="2117727" y="1623486"/>
              <a:ext cx="92138" cy="184278"/>
            </a:xfrm>
            <a:custGeom>
              <a:avLst/>
              <a:gdLst>
                <a:gd name="connsiteX0" fmla="*/ 40350 w 80699"/>
                <a:gd name="connsiteY0" fmla="*/ 161399 h 161398"/>
                <a:gd name="connsiteX1" fmla="*/ 80699 w 80699"/>
                <a:gd name="connsiteY1" fmla="*/ 121049 h 161398"/>
                <a:gd name="connsiteX2" fmla="*/ 80699 w 80699"/>
                <a:gd name="connsiteY2" fmla="*/ 40350 h 161398"/>
                <a:gd name="connsiteX3" fmla="*/ 40350 w 80699"/>
                <a:gd name="connsiteY3" fmla="*/ 0 h 161398"/>
                <a:gd name="connsiteX4" fmla="*/ 0 w 80699"/>
                <a:gd name="connsiteY4" fmla="*/ 40350 h 161398"/>
                <a:gd name="connsiteX5" fmla="*/ 0 w 80699"/>
                <a:gd name="connsiteY5" fmla="*/ 121049 h 161398"/>
                <a:gd name="connsiteX6" fmla="*/ 40350 w 80699"/>
                <a:gd name="connsiteY6" fmla="*/ 161399 h 16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699" h="161398">
                  <a:moveTo>
                    <a:pt x="40350" y="161399"/>
                  </a:moveTo>
                  <a:cubicBezTo>
                    <a:pt x="63215" y="161399"/>
                    <a:pt x="80699" y="143914"/>
                    <a:pt x="80699" y="121049"/>
                  </a:cubicBezTo>
                  <a:lnTo>
                    <a:pt x="80699" y="40350"/>
                  </a:lnTo>
                  <a:cubicBezTo>
                    <a:pt x="80699" y="17485"/>
                    <a:pt x="63215" y="0"/>
                    <a:pt x="40350" y="0"/>
                  </a:cubicBezTo>
                  <a:cubicBezTo>
                    <a:pt x="17485" y="0"/>
                    <a:pt x="0" y="17485"/>
                    <a:pt x="0" y="40350"/>
                  </a:cubicBezTo>
                  <a:lnTo>
                    <a:pt x="0" y="121049"/>
                  </a:lnTo>
                  <a:cubicBezTo>
                    <a:pt x="0" y="143914"/>
                    <a:pt x="17485" y="161399"/>
                    <a:pt x="40350" y="161399"/>
                  </a:cubicBez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2649BF8-E621-4C03-BD67-40906CF5F381}"/>
                </a:ext>
              </a:extLst>
            </p:cNvPr>
            <p:cNvSpPr/>
            <p:nvPr/>
          </p:nvSpPr>
          <p:spPr>
            <a:xfrm>
              <a:off x="1349903" y="1715624"/>
              <a:ext cx="1044241" cy="214991"/>
            </a:xfrm>
            <a:custGeom>
              <a:avLst/>
              <a:gdLst>
                <a:gd name="connsiteX0" fmla="*/ 806994 w 914593"/>
                <a:gd name="connsiteY0" fmla="*/ 0 h 188298"/>
                <a:gd name="connsiteX1" fmla="*/ 806994 w 914593"/>
                <a:gd name="connsiteY1" fmla="*/ 40350 h 188298"/>
                <a:gd name="connsiteX2" fmla="*/ 712845 w 914593"/>
                <a:gd name="connsiteY2" fmla="*/ 134499 h 188298"/>
                <a:gd name="connsiteX3" fmla="*/ 618696 w 914593"/>
                <a:gd name="connsiteY3" fmla="*/ 40350 h 188298"/>
                <a:gd name="connsiteX4" fmla="*/ 618696 w 914593"/>
                <a:gd name="connsiteY4" fmla="*/ 0 h 188298"/>
                <a:gd name="connsiteX5" fmla="*/ 295898 w 914593"/>
                <a:gd name="connsiteY5" fmla="*/ 0 h 188298"/>
                <a:gd name="connsiteX6" fmla="*/ 295898 w 914593"/>
                <a:gd name="connsiteY6" fmla="*/ 40350 h 188298"/>
                <a:gd name="connsiteX7" fmla="*/ 201749 w 914593"/>
                <a:gd name="connsiteY7" fmla="*/ 134499 h 188298"/>
                <a:gd name="connsiteX8" fmla="*/ 107599 w 914593"/>
                <a:gd name="connsiteY8" fmla="*/ 40350 h 188298"/>
                <a:gd name="connsiteX9" fmla="*/ 107599 w 914593"/>
                <a:gd name="connsiteY9" fmla="*/ 0 h 188298"/>
                <a:gd name="connsiteX10" fmla="*/ 0 w 914593"/>
                <a:gd name="connsiteY10" fmla="*/ 0 h 188298"/>
                <a:gd name="connsiteX11" fmla="*/ 0 w 914593"/>
                <a:gd name="connsiteY11" fmla="*/ 188299 h 188298"/>
                <a:gd name="connsiteX12" fmla="*/ 914594 w 914593"/>
                <a:gd name="connsiteY12" fmla="*/ 188299 h 188298"/>
                <a:gd name="connsiteX13" fmla="*/ 914594 w 914593"/>
                <a:gd name="connsiteY13" fmla="*/ 0 h 188298"/>
                <a:gd name="connsiteX14" fmla="*/ 806994 w 914593"/>
                <a:gd name="connsiteY14" fmla="*/ 0 h 18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593" h="188298">
                  <a:moveTo>
                    <a:pt x="806994" y="0"/>
                  </a:moveTo>
                  <a:lnTo>
                    <a:pt x="806994" y="40350"/>
                  </a:lnTo>
                  <a:cubicBezTo>
                    <a:pt x="806994" y="92804"/>
                    <a:pt x="765300" y="134499"/>
                    <a:pt x="712845" y="134499"/>
                  </a:cubicBezTo>
                  <a:cubicBezTo>
                    <a:pt x="660390" y="134499"/>
                    <a:pt x="618696" y="92804"/>
                    <a:pt x="618696" y="40350"/>
                  </a:cubicBezTo>
                  <a:lnTo>
                    <a:pt x="618696" y="0"/>
                  </a:lnTo>
                  <a:lnTo>
                    <a:pt x="295898" y="0"/>
                  </a:lnTo>
                  <a:lnTo>
                    <a:pt x="295898" y="40350"/>
                  </a:lnTo>
                  <a:cubicBezTo>
                    <a:pt x="295898" y="92804"/>
                    <a:pt x="254203" y="134499"/>
                    <a:pt x="201749" y="134499"/>
                  </a:cubicBezTo>
                  <a:cubicBezTo>
                    <a:pt x="149294" y="134499"/>
                    <a:pt x="107599" y="92804"/>
                    <a:pt x="107599" y="40350"/>
                  </a:cubicBezTo>
                  <a:lnTo>
                    <a:pt x="107599" y="0"/>
                  </a:lnTo>
                  <a:lnTo>
                    <a:pt x="0" y="0"/>
                  </a:lnTo>
                  <a:lnTo>
                    <a:pt x="0" y="188299"/>
                  </a:lnTo>
                  <a:lnTo>
                    <a:pt x="914594" y="188299"/>
                  </a:lnTo>
                  <a:lnTo>
                    <a:pt x="914594" y="0"/>
                  </a:lnTo>
                  <a:lnTo>
                    <a:pt x="806994" y="0"/>
                  </a:ln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770E1471-B713-44FC-AFD6-5972D13E323C}"/>
              </a:ext>
            </a:extLst>
          </p:cNvPr>
          <p:cNvGrpSpPr/>
          <p:nvPr/>
        </p:nvGrpSpPr>
        <p:grpSpPr>
          <a:xfrm>
            <a:off x="1586524" y="3304340"/>
            <a:ext cx="1044241" cy="675685"/>
            <a:chOff x="3088136" y="979683"/>
            <a:chExt cx="1044241" cy="675685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6D9CE38A-667E-4CAC-8CFC-FD0C183334A7}"/>
                </a:ext>
              </a:extLst>
            </p:cNvPr>
            <p:cNvSpPr/>
            <p:nvPr/>
          </p:nvSpPr>
          <p:spPr>
            <a:xfrm>
              <a:off x="3132156" y="1039625"/>
              <a:ext cx="956203" cy="5501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CAF56CBA-097E-4EFF-9B03-801E7D9BE734}"/>
                </a:ext>
              </a:extLst>
            </p:cNvPr>
            <p:cNvSpPr/>
            <p:nvPr/>
          </p:nvSpPr>
          <p:spPr>
            <a:xfrm>
              <a:off x="3088136" y="979683"/>
              <a:ext cx="1044241" cy="675685"/>
            </a:xfrm>
            <a:custGeom>
              <a:avLst/>
              <a:gdLst>
                <a:gd name="connsiteX0" fmla="*/ 80699 w 914593"/>
                <a:gd name="connsiteY0" fmla="*/ 80699 h 591795"/>
                <a:gd name="connsiteX1" fmla="*/ 833894 w 914593"/>
                <a:gd name="connsiteY1" fmla="*/ 80699 h 591795"/>
                <a:gd name="connsiteX2" fmla="*/ 833894 w 914593"/>
                <a:gd name="connsiteY2" fmla="*/ 511096 h 591795"/>
                <a:gd name="connsiteX3" fmla="*/ 80699 w 914593"/>
                <a:gd name="connsiteY3" fmla="*/ 511096 h 591795"/>
                <a:gd name="connsiteX4" fmla="*/ 80699 w 914593"/>
                <a:gd name="connsiteY4" fmla="*/ 80699 h 591795"/>
                <a:gd name="connsiteX5" fmla="*/ 0 w 914593"/>
                <a:gd name="connsiteY5" fmla="*/ 591796 h 591795"/>
                <a:gd name="connsiteX6" fmla="*/ 914594 w 914593"/>
                <a:gd name="connsiteY6" fmla="*/ 591796 h 591795"/>
                <a:gd name="connsiteX7" fmla="*/ 914594 w 914593"/>
                <a:gd name="connsiteY7" fmla="*/ 0 h 591795"/>
                <a:gd name="connsiteX8" fmla="*/ 0 w 914593"/>
                <a:gd name="connsiteY8" fmla="*/ 0 h 591795"/>
                <a:gd name="connsiteX9" fmla="*/ 0 w 914593"/>
                <a:gd name="connsiteY9" fmla="*/ 591796 h 59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593" h="591795">
                  <a:moveTo>
                    <a:pt x="80699" y="80699"/>
                  </a:moveTo>
                  <a:lnTo>
                    <a:pt x="833894" y="80699"/>
                  </a:lnTo>
                  <a:lnTo>
                    <a:pt x="833894" y="511096"/>
                  </a:lnTo>
                  <a:lnTo>
                    <a:pt x="80699" y="511096"/>
                  </a:lnTo>
                  <a:lnTo>
                    <a:pt x="80699" y="80699"/>
                  </a:lnTo>
                  <a:close/>
                  <a:moveTo>
                    <a:pt x="0" y="591796"/>
                  </a:moveTo>
                  <a:lnTo>
                    <a:pt x="914594" y="591796"/>
                  </a:lnTo>
                  <a:lnTo>
                    <a:pt x="914594" y="0"/>
                  </a:lnTo>
                  <a:lnTo>
                    <a:pt x="0" y="0"/>
                  </a:lnTo>
                  <a:lnTo>
                    <a:pt x="0" y="591796"/>
                  </a:ln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4D1360FC-0467-4D25-ACB0-393BE06A1DC8}"/>
              </a:ext>
            </a:extLst>
          </p:cNvPr>
          <p:cNvGrpSpPr/>
          <p:nvPr/>
        </p:nvGrpSpPr>
        <p:grpSpPr>
          <a:xfrm>
            <a:off x="1598889" y="3300932"/>
            <a:ext cx="1044241" cy="675685"/>
            <a:chOff x="3088136" y="979683"/>
            <a:chExt cx="1044241" cy="67568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888DF623-0F28-4C97-8F6D-4174B32BF44A}"/>
                </a:ext>
              </a:extLst>
            </p:cNvPr>
            <p:cNvSpPr/>
            <p:nvPr/>
          </p:nvSpPr>
          <p:spPr>
            <a:xfrm>
              <a:off x="3132156" y="1039625"/>
              <a:ext cx="956203" cy="5501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ACDD8383-3313-4D5D-A6D5-174031C578EF}"/>
                </a:ext>
              </a:extLst>
            </p:cNvPr>
            <p:cNvSpPr/>
            <p:nvPr/>
          </p:nvSpPr>
          <p:spPr>
            <a:xfrm>
              <a:off x="3088136" y="979683"/>
              <a:ext cx="1044241" cy="675685"/>
            </a:xfrm>
            <a:custGeom>
              <a:avLst/>
              <a:gdLst>
                <a:gd name="connsiteX0" fmla="*/ 80699 w 914593"/>
                <a:gd name="connsiteY0" fmla="*/ 80699 h 591795"/>
                <a:gd name="connsiteX1" fmla="*/ 833894 w 914593"/>
                <a:gd name="connsiteY1" fmla="*/ 80699 h 591795"/>
                <a:gd name="connsiteX2" fmla="*/ 833894 w 914593"/>
                <a:gd name="connsiteY2" fmla="*/ 511096 h 591795"/>
                <a:gd name="connsiteX3" fmla="*/ 80699 w 914593"/>
                <a:gd name="connsiteY3" fmla="*/ 511096 h 591795"/>
                <a:gd name="connsiteX4" fmla="*/ 80699 w 914593"/>
                <a:gd name="connsiteY4" fmla="*/ 80699 h 591795"/>
                <a:gd name="connsiteX5" fmla="*/ 0 w 914593"/>
                <a:gd name="connsiteY5" fmla="*/ 591796 h 591795"/>
                <a:gd name="connsiteX6" fmla="*/ 914594 w 914593"/>
                <a:gd name="connsiteY6" fmla="*/ 591796 h 591795"/>
                <a:gd name="connsiteX7" fmla="*/ 914594 w 914593"/>
                <a:gd name="connsiteY7" fmla="*/ 0 h 591795"/>
                <a:gd name="connsiteX8" fmla="*/ 0 w 914593"/>
                <a:gd name="connsiteY8" fmla="*/ 0 h 591795"/>
                <a:gd name="connsiteX9" fmla="*/ 0 w 914593"/>
                <a:gd name="connsiteY9" fmla="*/ 591796 h 59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593" h="591795">
                  <a:moveTo>
                    <a:pt x="80699" y="80699"/>
                  </a:moveTo>
                  <a:lnTo>
                    <a:pt x="833894" y="80699"/>
                  </a:lnTo>
                  <a:lnTo>
                    <a:pt x="833894" y="511096"/>
                  </a:lnTo>
                  <a:lnTo>
                    <a:pt x="80699" y="511096"/>
                  </a:lnTo>
                  <a:lnTo>
                    <a:pt x="80699" y="80699"/>
                  </a:lnTo>
                  <a:close/>
                  <a:moveTo>
                    <a:pt x="0" y="591796"/>
                  </a:moveTo>
                  <a:lnTo>
                    <a:pt x="914594" y="591796"/>
                  </a:lnTo>
                  <a:lnTo>
                    <a:pt x="914594" y="0"/>
                  </a:lnTo>
                  <a:lnTo>
                    <a:pt x="0" y="0"/>
                  </a:lnTo>
                  <a:lnTo>
                    <a:pt x="0" y="591796"/>
                  </a:ln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4990236-498E-40E8-A9F4-6E9B1FCB9F2C}"/>
              </a:ext>
            </a:extLst>
          </p:cNvPr>
          <p:cNvGrpSpPr/>
          <p:nvPr/>
        </p:nvGrpSpPr>
        <p:grpSpPr>
          <a:xfrm>
            <a:off x="1586523" y="3325633"/>
            <a:ext cx="1044241" cy="675685"/>
            <a:chOff x="3088136" y="979683"/>
            <a:chExt cx="1044241" cy="675685"/>
          </a:xfrm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36CF41DE-DDB0-4F48-9F92-25A2823A488F}"/>
                </a:ext>
              </a:extLst>
            </p:cNvPr>
            <p:cNvSpPr/>
            <p:nvPr/>
          </p:nvSpPr>
          <p:spPr>
            <a:xfrm>
              <a:off x="3132156" y="1039625"/>
              <a:ext cx="956203" cy="5501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7D367A66-EDC3-4B11-B1E7-2149A739D6A0}"/>
                </a:ext>
              </a:extLst>
            </p:cNvPr>
            <p:cNvSpPr/>
            <p:nvPr/>
          </p:nvSpPr>
          <p:spPr>
            <a:xfrm>
              <a:off x="3088136" y="979683"/>
              <a:ext cx="1044241" cy="675685"/>
            </a:xfrm>
            <a:custGeom>
              <a:avLst/>
              <a:gdLst>
                <a:gd name="connsiteX0" fmla="*/ 80699 w 914593"/>
                <a:gd name="connsiteY0" fmla="*/ 80699 h 591795"/>
                <a:gd name="connsiteX1" fmla="*/ 833894 w 914593"/>
                <a:gd name="connsiteY1" fmla="*/ 80699 h 591795"/>
                <a:gd name="connsiteX2" fmla="*/ 833894 w 914593"/>
                <a:gd name="connsiteY2" fmla="*/ 511096 h 591795"/>
                <a:gd name="connsiteX3" fmla="*/ 80699 w 914593"/>
                <a:gd name="connsiteY3" fmla="*/ 511096 h 591795"/>
                <a:gd name="connsiteX4" fmla="*/ 80699 w 914593"/>
                <a:gd name="connsiteY4" fmla="*/ 80699 h 591795"/>
                <a:gd name="connsiteX5" fmla="*/ 0 w 914593"/>
                <a:gd name="connsiteY5" fmla="*/ 591796 h 591795"/>
                <a:gd name="connsiteX6" fmla="*/ 914594 w 914593"/>
                <a:gd name="connsiteY6" fmla="*/ 591796 h 591795"/>
                <a:gd name="connsiteX7" fmla="*/ 914594 w 914593"/>
                <a:gd name="connsiteY7" fmla="*/ 0 h 591795"/>
                <a:gd name="connsiteX8" fmla="*/ 0 w 914593"/>
                <a:gd name="connsiteY8" fmla="*/ 0 h 591795"/>
                <a:gd name="connsiteX9" fmla="*/ 0 w 914593"/>
                <a:gd name="connsiteY9" fmla="*/ 591796 h 59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593" h="591795">
                  <a:moveTo>
                    <a:pt x="80699" y="80699"/>
                  </a:moveTo>
                  <a:lnTo>
                    <a:pt x="833894" y="80699"/>
                  </a:lnTo>
                  <a:lnTo>
                    <a:pt x="833894" y="511096"/>
                  </a:lnTo>
                  <a:lnTo>
                    <a:pt x="80699" y="511096"/>
                  </a:lnTo>
                  <a:lnTo>
                    <a:pt x="80699" y="80699"/>
                  </a:lnTo>
                  <a:close/>
                  <a:moveTo>
                    <a:pt x="0" y="591796"/>
                  </a:moveTo>
                  <a:lnTo>
                    <a:pt x="914594" y="591796"/>
                  </a:lnTo>
                  <a:lnTo>
                    <a:pt x="914594" y="0"/>
                  </a:lnTo>
                  <a:lnTo>
                    <a:pt x="0" y="0"/>
                  </a:lnTo>
                  <a:lnTo>
                    <a:pt x="0" y="591796"/>
                  </a:ln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5444D281-3901-48CB-B471-BA7D658AFECE}"/>
              </a:ext>
            </a:extLst>
          </p:cNvPr>
          <p:cNvGrpSpPr/>
          <p:nvPr/>
        </p:nvGrpSpPr>
        <p:grpSpPr>
          <a:xfrm>
            <a:off x="1596188" y="3315340"/>
            <a:ext cx="1044241" cy="675685"/>
            <a:chOff x="3088136" y="979683"/>
            <a:chExt cx="1044241" cy="675685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FE5326BC-9CDE-4A73-A61A-DAF8D63632F8}"/>
                </a:ext>
              </a:extLst>
            </p:cNvPr>
            <p:cNvSpPr/>
            <p:nvPr/>
          </p:nvSpPr>
          <p:spPr>
            <a:xfrm>
              <a:off x="3132156" y="1039625"/>
              <a:ext cx="956203" cy="5501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441ECD2E-6DCD-4862-95DA-287D4631BFED}"/>
                </a:ext>
              </a:extLst>
            </p:cNvPr>
            <p:cNvSpPr/>
            <p:nvPr/>
          </p:nvSpPr>
          <p:spPr>
            <a:xfrm>
              <a:off x="3088136" y="979683"/>
              <a:ext cx="1044241" cy="675685"/>
            </a:xfrm>
            <a:custGeom>
              <a:avLst/>
              <a:gdLst>
                <a:gd name="connsiteX0" fmla="*/ 80699 w 914593"/>
                <a:gd name="connsiteY0" fmla="*/ 80699 h 591795"/>
                <a:gd name="connsiteX1" fmla="*/ 833894 w 914593"/>
                <a:gd name="connsiteY1" fmla="*/ 80699 h 591795"/>
                <a:gd name="connsiteX2" fmla="*/ 833894 w 914593"/>
                <a:gd name="connsiteY2" fmla="*/ 511096 h 591795"/>
                <a:gd name="connsiteX3" fmla="*/ 80699 w 914593"/>
                <a:gd name="connsiteY3" fmla="*/ 511096 h 591795"/>
                <a:gd name="connsiteX4" fmla="*/ 80699 w 914593"/>
                <a:gd name="connsiteY4" fmla="*/ 80699 h 591795"/>
                <a:gd name="connsiteX5" fmla="*/ 0 w 914593"/>
                <a:gd name="connsiteY5" fmla="*/ 591796 h 591795"/>
                <a:gd name="connsiteX6" fmla="*/ 914594 w 914593"/>
                <a:gd name="connsiteY6" fmla="*/ 591796 h 591795"/>
                <a:gd name="connsiteX7" fmla="*/ 914594 w 914593"/>
                <a:gd name="connsiteY7" fmla="*/ 0 h 591795"/>
                <a:gd name="connsiteX8" fmla="*/ 0 w 914593"/>
                <a:gd name="connsiteY8" fmla="*/ 0 h 591795"/>
                <a:gd name="connsiteX9" fmla="*/ 0 w 914593"/>
                <a:gd name="connsiteY9" fmla="*/ 591796 h 59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593" h="591795">
                  <a:moveTo>
                    <a:pt x="80699" y="80699"/>
                  </a:moveTo>
                  <a:lnTo>
                    <a:pt x="833894" y="80699"/>
                  </a:lnTo>
                  <a:lnTo>
                    <a:pt x="833894" y="511096"/>
                  </a:lnTo>
                  <a:lnTo>
                    <a:pt x="80699" y="511096"/>
                  </a:lnTo>
                  <a:lnTo>
                    <a:pt x="80699" y="80699"/>
                  </a:lnTo>
                  <a:close/>
                  <a:moveTo>
                    <a:pt x="0" y="591796"/>
                  </a:moveTo>
                  <a:lnTo>
                    <a:pt x="914594" y="591796"/>
                  </a:lnTo>
                  <a:lnTo>
                    <a:pt x="914594" y="0"/>
                  </a:lnTo>
                  <a:lnTo>
                    <a:pt x="0" y="0"/>
                  </a:lnTo>
                  <a:lnTo>
                    <a:pt x="0" y="591796"/>
                  </a:ln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D283476A-0868-4628-B2BD-219ADC180917}"/>
              </a:ext>
            </a:extLst>
          </p:cNvPr>
          <p:cNvGrpSpPr/>
          <p:nvPr/>
        </p:nvGrpSpPr>
        <p:grpSpPr>
          <a:xfrm>
            <a:off x="3439106" y="3162322"/>
            <a:ext cx="102874" cy="1287186"/>
            <a:chOff x="3418505" y="2471205"/>
            <a:chExt cx="102874" cy="1287186"/>
          </a:xfrm>
        </p:grpSpPr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95C5841-7752-478F-9AFE-1CFB28472393}"/>
                </a:ext>
              </a:extLst>
            </p:cNvPr>
            <p:cNvSpPr/>
            <p:nvPr/>
          </p:nvSpPr>
          <p:spPr>
            <a:xfrm rot="5400000">
              <a:off x="2885073" y="3151347"/>
              <a:ext cx="1168369" cy="4571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0" name="Isosceles Triangle 199">
              <a:extLst>
                <a:ext uri="{FF2B5EF4-FFF2-40B4-BE49-F238E27FC236}">
                  <a16:creationId xmlns:a16="http://schemas.microsoft.com/office/drawing/2014/main" id="{D3ADBC04-39CE-4D4C-811B-7FEBD9C8FBE9}"/>
                </a:ext>
              </a:extLst>
            </p:cNvPr>
            <p:cNvSpPr/>
            <p:nvPr/>
          </p:nvSpPr>
          <p:spPr>
            <a:xfrm rot="10800000">
              <a:off x="3418505" y="2471205"/>
              <a:ext cx="102874" cy="13414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72E46887-DB35-462D-9747-CD958D55B966}"/>
              </a:ext>
            </a:extLst>
          </p:cNvPr>
          <p:cNvGrpSpPr/>
          <p:nvPr/>
        </p:nvGrpSpPr>
        <p:grpSpPr>
          <a:xfrm>
            <a:off x="9049047" y="2601844"/>
            <a:ext cx="1744536" cy="2742518"/>
            <a:chOff x="4207660" y="3854482"/>
            <a:chExt cx="1744536" cy="2742518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C2DE23A1-EE29-4BBD-9F05-0B66D203ACC5}"/>
                </a:ext>
              </a:extLst>
            </p:cNvPr>
            <p:cNvSpPr/>
            <p:nvPr/>
          </p:nvSpPr>
          <p:spPr>
            <a:xfrm>
              <a:off x="4377000" y="4222624"/>
              <a:ext cx="1575196" cy="23743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9F63DAA-C82C-4603-B94A-934307FB838C}"/>
                </a:ext>
              </a:extLst>
            </p:cNvPr>
            <p:cNvSpPr/>
            <p:nvPr/>
          </p:nvSpPr>
          <p:spPr>
            <a:xfrm>
              <a:off x="4292330" y="4136862"/>
              <a:ext cx="1575196" cy="23743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9B649B02-48A7-4113-BA1D-C092D9F5F838}"/>
                </a:ext>
              </a:extLst>
            </p:cNvPr>
            <p:cNvSpPr/>
            <p:nvPr/>
          </p:nvSpPr>
          <p:spPr>
            <a:xfrm>
              <a:off x="4207660" y="4043716"/>
              <a:ext cx="1575196" cy="23743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E1D28AF4-296C-4C35-B473-C58D6E79FCA9}"/>
                </a:ext>
              </a:extLst>
            </p:cNvPr>
            <p:cNvSpPr/>
            <p:nvPr/>
          </p:nvSpPr>
          <p:spPr>
            <a:xfrm>
              <a:off x="5228146" y="4389257"/>
              <a:ext cx="404690" cy="4523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81A73830-2F38-4945-8C2D-79784E6BCB48}"/>
                </a:ext>
              </a:extLst>
            </p:cNvPr>
            <p:cNvCxnSpPr>
              <a:cxnSpLocks/>
            </p:cNvCxnSpPr>
            <p:nvPr/>
          </p:nvCxnSpPr>
          <p:spPr>
            <a:xfrm>
              <a:off x="4555855" y="4218343"/>
              <a:ext cx="9360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7D262CFF-FC9B-4541-A3AB-66FF40C62436}"/>
                </a:ext>
              </a:extLst>
            </p:cNvPr>
            <p:cNvGrpSpPr/>
            <p:nvPr/>
          </p:nvGrpSpPr>
          <p:grpSpPr>
            <a:xfrm>
              <a:off x="4353510" y="4393239"/>
              <a:ext cx="778345" cy="430791"/>
              <a:chOff x="6046655" y="2245368"/>
              <a:chExt cx="796950" cy="430791"/>
            </a:xfrm>
          </p:grpSpPr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BF13C72C-32BF-4EF8-B5F4-0DDF0157D2B6}"/>
                  </a:ext>
                </a:extLst>
              </p:cNvPr>
              <p:cNvGrpSpPr/>
              <p:nvPr/>
            </p:nvGrpSpPr>
            <p:grpSpPr>
              <a:xfrm>
                <a:off x="6046655" y="2245368"/>
                <a:ext cx="792000" cy="172503"/>
                <a:chOff x="6033000" y="2166400"/>
                <a:chExt cx="792000" cy="172503"/>
              </a:xfrm>
            </p:grpSpPr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00F0AA7D-AB7B-4254-B76B-744B73BF7E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16640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387E0BE9-6CFD-450D-97EC-E797EA9BC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19896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53" name="Straight Connector 252">
                  <a:extLst>
                    <a:ext uri="{FF2B5EF4-FFF2-40B4-BE49-F238E27FC236}">
                      <a16:creationId xmlns:a16="http://schemas.microsoft.com/office/drawing/2014/main" id="{F2D8DC58-B468-411A-970A-40F65CB167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7794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54" name="Straight Connector 253">
                  <a:extLst>
                    <a:ext uri="{FF2B5EF4-FFF2-40B4-BE49-F238E27FC236}">
                      <a16:creationId xmlns:a16="http://schemas.microsoft.com/office/drawing/2014/main" id="{F77BC854-A095-4017-AE96-9C81EA0F79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338903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303D26E8-1C73-42E4-A9DC-5ED785F0A15E}"/>
                  </a:ext>
                </a:extLst>
              </p:cNvPr>
              <p:cNvGrpSpPr/>
              <p:nvPr/>
            </p:nvGrpSpPr>
            <p:grpSpPr>
              <a:xfrm>
                <a:off x="6046655" y="2503656"/>
                <a:ext cx="360000" cy="172503"/>
                <a:chOff x="6033000" y="2166400"/>
                <a:chExt cx="792000" cy="172503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B70EBDE9-6F7F-4636-AFEC-DF21A96327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16640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C2E8574F-D832-45C5-82A9-EA8D713C3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19896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D7FC8CE5-9CBE-4DFB-857A-5EF8877963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7794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E9A83D9B-E0DF-4B20-8C7C-22A7F01211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338903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7642CAAD-D5D0-4BAF-865B-55AC5FD0BEC9}"/>
                  </a:ext>
                </a:extLst>
              </p:cNvPr>
              <p:cNvGrpSpPr/>
              <p:nvPr/>
            </p:nvGrpSpPr>
            <p:grpSpPr>
              <a:xfrm>
                <a:off x="6483605" y="2503656"/>
                <a:ext cx="360000" cy="172503"/>
                <a:chOff x="6033000" y="2166400"/>
                <a:chExt cx="792000" cy="172503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3D14BD3E-D0B1-470D-AF6A-922CC86221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16640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6B47CC69-D021-475B-A1D1-C53535FE3C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19896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45" name="Straight Connector 244">
                  <a:extLst>
                    <a:ext uri="{FF2B5EF4-FFF2-40B4-BE49-F238E27FC236}">
                      <a16:creationId xmlns:a16="http://schemas.microsoft.com/office/drawing/2014/main" id="{CD2D95EC-C42F-43FF-BC24-DF89AE6927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7794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55737113-BFA5-4CB8-A006-89201CE2E3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338903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7B304CE-8CB2-4E30-BAE2-9C0867E654D7}"/>
                </a:ext>
              </a:extLst>
            </p:cNvPr>
            <p:cNvGrpSpPr/>
            <p:nvPr/>
          </p:nvGrpSpPr>
          <p:grpSpPr>
            <a:xfrm>
              <a:off x="4356617" y="5047426"/>
              <a:ext cx="1279238" cy="1106564"/>
              <a:chOff x="6049762" y="2899555"/>
              <a:chExt cx="993583" cy="1106564"/>
            </a:xfrm>
          </p:grpSpPr>
          <p:grpSp>
            <p:nvGrpSpPr>
              <p:cNvPr id="220" name="Group 219">
                <a:extLst>
                  <a:ext uri="{FF2B5EF4-FFF2-40B4-BE49-F238E27FC236}">
                    <a16:creationId xmlns:a16="http://schemas.microsoft.com/office/drawing/2014/main" id="{28D76A15-D576-41BA-B39D-6092FBDEA4CD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42310B26-B90A-4B0C-B498-613ED9A08AC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84DD85E2-08C9-4E8E-B77B-73050BE13BC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368B9CC0-50DA-4ECC-A8B7-D3338A607282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57EB0F27-C91E-4A7C-9DB0-8A1439626F71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EA163D36-3017-40B6-B873-22D093791AC0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32" name="Straight Connector 231">
                  <a:extLst>
                    <a:ext uri="{FF2B5EF4-FFF2-40B4-BE49-F238E27FC236}">
                      <a16:creationId xmlns:a16="http://schemas.microsoft.com/office/drawing/2014/main" id="{D131A0CC-BD09-4D21-AA66-67DE0F2EA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3F9FEE78-B12B-4FC0-8808-E2719A786D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5B18C8F7-3FF5-4838-A1D0-6E44652202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110E73D8-A9B4-427F-BD42-9A140D1ADA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DEAF9DAE-1B78-4FFD-B2DE-FD7F07E9F906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930C2EDD-99D4-4A89-9D4E-1D77643B3216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A74F09B6-48C5-4FF0-9F46-6EA65ACB84B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BEE120AD-8C0C-446E-B658-E87D2935B14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6B6F6969-8482-4C51-B301-955FA9F3A73A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E34E2120-733E-493D-B2A1-873358B83D7D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136DECF0-2FCA-417C-8A73-A570479BE5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A9D170CE-21D5-49B8-9F29-CDAFFB4041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170C34F5-7FE4-40AC-9D79-EFBAA0E1F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>
                  <a:extLst>
                    <a:ext uri="{FF2B5EF4-FFF2-40B4-BE49-F238E27FC236}">
                      <a16:creationId xmlns:a16="http://schemas.microsoft.com/office/drawing/2014/main" id="{4E230458-95B4-4FD9-A6E9-502CF1AF14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6C3A5558-AE0A-46A0-AB3B-F9FC8358CFEE}"/>
                </a:ext>
              </a:extLst>
            </p:cNvPr>
            <p:cNvGrpSpPr/>
            <p:nvPr/>
          </p:nvGrpSpPr>
          <p:grpSpPr>
            <a:xfrm>
              <a:off x="4825733" y="3854482"/>
              <a:ext cx="1008823" cy="929002"/>
              <a:chOff x="2082207" y="4008392"/>
              <a:chExt cx="2861768" cy="2635336"/>
            </a:xfrm>
          </p:grpSpPr>
          <p:pic>
            <p:nvPicPr>
              <p:cNvPr id="216" name="Picture 215" descr="School icon">
                <a:extLst>
                  <a:ext uri="{FF2B5EF4-FFF2-40B4-BE49-F238E27FC236}">
                    <a16:creationId xmlns:a16="http://schemas.microsoft.com/office/drawing/2014/main" id="{5C3EFCCA-6019-4549-BCAA-FCC117385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  <a14:imgEffect>
                          <a14:saturation sat="200000"/>
                        </a14:imgEffect>
                        <a14:imgEffect>
                          <a14:brightnessContrast bright="22000" contrast="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82207" y="4205328"/>
                <a:ext cx="2438400" cy="243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DEA9F259-8CF7-43AE-B7ED-CFFE8806A55C}"/>
                  </a:ext>
                </a:extLst>
              </p:cNvPr>
              <p:cNvGrpSpPr/>
              <p:nvPr/>
            </p:nvGrpSpPr>
            <p:grpSpPr>
              <a:xfrm>
                <a:off x="4606902" y="4008392"/>
                <a:ext cx="337073" cy="1561321"/>
                <a:chOff x="4606902" y="4008392"/>
                <a:chExt cx="337073" cy="1561321"/>
              </a:xfrm>
            </p:grpSpPr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3AF6BC11-7F51-4768-BFA7-DB966293FBD1}"/>
                    </a:ext>
                  </a:extLst>
                </p:cNvPr>
                <p:cNvCxnSpPr/>
                <p:nvPr/>
              </p:nvCxnSpPr>
              <p:spPr>
                <a:xfrm flipV="1">
                  <a:off x="4606902" y="4008392"/>
                  <a:ext cx="0" cy="1561321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Parallelogram 218">
                  <a:extLst>
                    <a:ext uri="{FF2B5EF4-FFF2-40B4-BE49-F238E27FC236}">
                      <a16:creationId xmlns:a16="http://schemas.microsoft.com/office/drawing/2014/main" id="{2A9EB352-DCBE-4496-BEB4-5B61A89D4FDB}"/>
                    </a:ext>
                  </a:extLst>
                </p:cNvPr>
                <p:cNvSpPr/>
                <p:nvPr/>
              </p:nvSpPr>
              <p:spPr>
                <a:xfrm rot="5400000">
                  <a:off x="4657959" y="4008126"/>
                  <a:ext cx="285749" cy="286282"/>
                </a:xfrm>
                <a:prstGeom prst="parallelogram">
                  <a:avLst>
                    <a:gd name="adj" fmla="val 35000"/>
                  </a:avLst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dirty="0"/>
                </a:p>
              </p:txBody>
            </p:sp>
          </p:grpSp>
        </p:grpSp>
        <p:pic>
          <p:nvPicPr>
            <p:cNvPr id="212" name="Graphic 211" descr="Family with boy">
              <a:extLst>
                <a:ext uri="{FF2B5EF4-FFF2-40B4-BE49-F238E27FC236}">
                  <a16:creationId xmlns:a16="http://schemas.microsoft.com/office/drawing/2014/main" id="{5A7041A7-30BD-46FB-B64B-220AE0C0E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16403" y="4610175"/>
              <a:ext cx="337956" cy="337956"/>
            </a:xfrm>
            <a:prstGeom prst="rect">
              <a:avLst/>
            </a:prstGeom>
          </p:spPr>
        </p:pic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29E3F53C-0ED3-4DF2-85B6-532FD68D7F93}"/>
              </a:ext>
            </a:extLst>
          </p:cNvPr>
          <p:cNvGrpSpPr/>
          <p:nvPr/>
        </p:nvGrpSpPr>
        <p:grpSpPr>
          <a:xfrm>
            <a:off x="9916980" y="3737348"/>
            <a:ext cx="542489" cy="1242288"/>
            <a:chOff x="8856558" y="2946468"/>
            <a:chExt cx="542489" cy="1242288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EF095D40-AEBB-4DE9-BAC3-1D0B62994478}"/>
                </a:ext>
              </a:extLst>
            </p:cNvPr>
            <p:cNvGrpSpPr/>
            <p:nvPr/>
          </p:nvGrpSpPr>
          <p:grpSpPr>
            <a:xfrm>
              <a:off x="8856558" y="2946468"/>
              <a:ext cx="542489" cy="1242288"/>
              <a:chOff x="7546344" y="4983777"/>
              <a:chExt cx="542489" cy="1242288"/>
            </a:xfrm>
            <a:solidFill>
              <a:schemeClr val="bg1">
                <a:lumMod val="65000"/>
              </a:schemeClr>
            </a:solidFill>
          </p:grpSpPr>
          <p:pic>
            <p:nvPicPr>
              <p:cNvPr id="256" name="Graphic 255" descr="Bullseye">
                <a:extLst>
                  <a:ext uri="{FF2B5EF4-FFF2-40B4-BE49-F238E27FC236}">
                    <a16:creationId xmlns:a16="http://schemas.microsoft.com/office/drawing/2014/main" id="{492EAB68-CF9D-4C6E-8FAE-255D099C7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800602" y="4983777"/>
                <a:ext cx="176806" cy="176806"/>
              </a:xfrm>
              <a:prstGeom prst="rect">
                <a:avLst/>
              </a:prstGeom>
            </p:spPr>
          </p:pic>
          <p:pic>
            <p:nvPicPr>
              <p:cNvPr id="257" name="Graphic 256" descr="Bullseye">
                <a:extLst>
                  <a:ext uri="{FF2B5EF4-FFF2-40B4-BE49-F238E27FC236}">
                    <a16:creationId xmlns:a16="http://schemas.microsoft.com/office/drawing/2014/main" id="{DCA33579-4A7D-4C67-8341-567D4553D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95437" y="5119800"/>
                <a:ext cx="176806" cy="176806"/>
              </a:xfrm>
              <a:prstGeom prst="rect">
                <a:avLst/>
              </a:prstGeom>
            </p:spPr>
          </p:pic>
          <p:pic>
            <p:nvPicPr>
              <p:cNvPr id="258" name="Graphic 257" descr="Bullseye">
                <a:extLst>
                  <a:ext uri="{FF2B5EF4-FFF2-40B4-BE49-F238E27FC236}">
                    <a16:creationId xmlns:a16="http://schemas.microsoft.com/office/drawing/2014/main" id="{F47B66E8-AE35-41C3-A166-C7D79A87E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546344" y="5253889"/>
                <a:ext cx="176806" cy="176806"/>
              </a:xfrm>
              <a:prstGeom prst="rect">
                <a:avLst/>
              </a:prstGeom>
            </p:spPr>
          </p:pic>
          <p:pic>
            <p:nvPicPr>
              <p:cNvPr id="259" name="Graphic 258" descr="Bullseye">
                <a:extLst>
                  <a:ext uri="{FF2B5EF4-FFF2-40B4-BE49-F238E27FC236}">
                    <a16:creationId xmlns:a16="http://schemas.microsoft.com/office/drawing/2014/main" id="{C20064FA-67D6-440E-BC11-F6D6F8951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712199" y="5392406"/>
                <a:ext cx="176806" cy="176806"/>
              </a:xfrm>
              <a:prstGeom prst="rect">
                <a:avLst/>
              </a:prstGeom>
            </p:spPr>
          </p:pic>
          <p:pic>
            <p:nvPicPr>
              <p:cNvPr id="260" name="Graphic 259" descr="Bullseye">
                <a:extLst>
                  <a:ext uri="{FF2B5EF4-FFF2-40B4-BE49-F238E27FC236}">
                    <a16:creationId xmlns:a16="http://schemas.microsoft.com/office/drawing/2014/main" id="{4DA6D760-A53F-45F7-8BFA-FDFCCA05FD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744256" y="5639013"/>
                <a:ext cx="176806" cy="176806"/>
              </a:xfrm>
              <a:prstGeom prst="rect">
                <a:avLst/>
              </a:prstGeom>
            </p:spPr>
          </p:pic>
          <p:pic>
            <p:nvPicPr>
              <p:cNvPr id="261" name="Graphic 260" descr="Bullseye">
                <a:extLst>
                  <a:ext uri="{FF2B5EF4-FFF2-40B4-BE49-F238E27FC236}">
                    <a16:creationId xmlns:a16="http://schemas.microsoft.com/office/drawing/2014/main" id="{E6AF7165-44C6-4FC4-9F29-9C7DF9DA3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912027" y="5768396"/>
                <a:ext cx="176806" cy="176806"/>
              </a:xfrm>
              <a:prstGeom prst="rect">
                <a:avLst/>
              </a:prstGeom>
            </p:spPr>
          </p:pic>
          <p:pic>
            <p:nvPicPr>
              <p:cNvPr id="262" name="Graphic 261" descr="Bullseye">
                <a:extLst>
                  <a:ext uri="{FF2B5EF4-FFF2-40B4-BE49-F238E27FC236}">
                    <a16:creationId xmlns:a16="http://schemas.microsoft.com/office/drawing/2014/main" id="{64D9230A-DB59-4C2C-A1AD-EB5BE646E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712199" y="5909676"/>
                <a:ext cx="176806" cy="176806"/>
              </a:xfrm>
              <a:prstGeom prst="rect">
                <a:avLst/>
              </a:prstGeom>
            </p:spPr>
          </p:pic>
          <p:pic>
            <p:nvPicPr>
              <p:cNvPr id="263" name="Graphic 262" descr="Bullseye">
                <a:extLst>
                  <a:ext uri="{FF2B5EF4-FFF2-40B4-BE49-F238E27FC236}">
                    <a16:creationId xmlns:a16="http://schemas.microsoft.com/office/drawing/2014/main" id="{69A3C521-9CC4-4775-AC1E-2C9456FA8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812113" y="6049259"/>
                <a:ext cx="176806" cy="176806"/>
              </a:xfrm>
              <a:prstGeom prst="rect">
                <a:avLst/>
              </a:prstGeom>
            </p:spPr>
          </p:pic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08332763-D943-4FBF-A141-E102BC24DC2B}"/>
                </a:ext>
              </a:extLst>
            </p:cNvPr>
            <p:cNvGrpSpPr/>
            <p:nvPr/>
          </p:nvGrpSpPr>
          <p:grpSpPr>
            <a:xfrm>
              <a:off x="9175377" y="2985215"/>
              <a:ext cx="39600" cy="83699"/>
              <a:chOff x="7627722" y="5022524"/>
              <a:chExt cx="39600" cy="83699"/>
            </a:xfrm>
          </p:grpSpPr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023BE80F-4DA1-4731-A4A8-1770DB6D9B3D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9F668891-EFDA-484C-BBAC-8CC1E01619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3A0A2ADF-2FD8-4525-9D3C-E8523E1930C4}"/>
                </a:ext>
              </a:extLst>
            </p:cNvPr>
            <p:cNvGrpSpPr/>
            <p:nvPr/>
          </p:nvGrpSpPr>
          <p:grpSpPr>
            <a:xfrm>
              <a:off x="9212409" y="3115926"/>
              <a:ext cx="39600" cy="83699"/>
              <a:chOff x="7627722" y="5022524"/>
              <a:chExt cx="39600" cy="83699"/>
            </a:xfrm>
          </p:grpSpPr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B5DC7AEE-CB70-421C-B5F2-2DFC8ED4A6ED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E5CB5380-1192-4988-96A7-CADE6D99F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DC51444B-0509-4F67-A08F-6061DF5A3E63}"/>
                </a:ext>
              </a:extLst>
            </p:cNvPr>
            <p:cNvGrpSpPr/>
            <p:nvPr/>
          </p:nvGrpSpPr>
          <p:grpSpPr>
            <a:xfrm>
              <a:off x="8857240" y="3255534"/>
              <a:ext cx="39600" cy="83699"/>
              <a:chOff x="7627722" y="5022524"/>
              <a:chExt cx="39600" cy="83699"/>
            </a:xfrm>
          </p:grpSpPr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5F1813EF-A942-485B-8928-3BC250AF97B6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A682F4A1-4BEB-478D-B12E-550CD99C6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DF11B3E4-4092-43B0-999D-EE244602DF97}"/>
                </a:ext>
              </a:extLst>
            </p:cNvPr>
            <p:cNvGrpSpPr/>
            <p:nvPr/>
          </p:nvGrpSpPr>
          <p:grpSpPr>
            <a:xfrm>
              <a:off x="9127617" y="3391360"/>
              <a:ext cx="39600" cy="83699"/>
              <a:chOff x="7627722" y="5022524"/>
              <a:chExt cx="39600" cy="83699"/>
            </a:xfrm>
          </p:grpSpPr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C25067C9-6A4D-42CB-A873-D7B02F97C7E4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40812668-CC59-4D69-9F73-F28644751E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4C98B81D-7A9D-48FD-B8DE-C22B42058BBB}"/>
                </a:ext>
              </a:extLst>
            </p:cNvPr>
            <p:cNvGrpSpPr/>
            <p:nvPr/>
          </p:nvGrpSpPr>
          <p:grpSpPr>
            <a:xfrm>
              <a:off x="9120506" y="3646414"/>
              <a:ext cx="39600" cy="83699"/>
              <a:chOff x="7627722" y="5022524"/>
              <a:chExt cx="39600" cy="83699"/>
            </a:xfrm>
          </p:grpSpPr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E3440CBE-002B-4BEA-86A1-DE774556D5CF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3A9A22F0-20D6-4741-9C2F-4631FF20D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AD484CDD-1DD1-46FB-AB26-0CE0941E8FEA}"/>
                </a:ext>
              </a:extLst>
            </p:cNvPr>
            <p:cNvGrpSpPr/>
            <p:nvPr/>
          </p:nvGrpSpPr>
          <p:grpSpPr>
            <a:xfrm>
              <a:off x="9294038" y="3777640"/>
              <a:ext cx="39600" cy="83699"/>
              <a:chOff x="7627722" y="5022524"/>
              <a:chExt cx="39600" cy="83699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96F8799B-2A53-47AB-95A8-30707387386E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BDEEC119-9EE0-4BF1-A797-135FE3945D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95523FEF-884B-4FD9-B56C-4A74B98ACC19}"/>
                </a:ext>
              </a:extLst>
            </p:cNvPr>
            <p:cNvGrpSpPr/>
            <p:nvPr/>
          </p:nvGrpSpPr>
          <p:grpSpPr>
            <a:xfrm>
              <a:off x="9164243" y="3912905"/>
              <a:ext cx="39600" cy="83699"/>
              <a:chOff x="7627722" y="5022524"/>
              <a:chExt cx="39600" cy="83699"/>
            </a:xfrm>
          </p:grpSpPr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EC328261-BB50-42A1-9573-6716F563516D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4546A23-5BDF-43B8-93C5-5787EF9EA4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39B3B60-6D31-472F-ABEB-F14A42333975}"/>
                </a:ext>
              </a:extLst>
            </p:cNvPr>
            <p:cNvGrpSpPr/>
            <p:nvPr/>
          </p:nvGrpSpPr>
          <p:grpSpPr>
            <a:xfrm>
              <a:off x="9113608" y="4053976"/>
              <a:ext cx="39600" cy="83699"/>
              <a:chOff x="7627722" y="5022524"/>
              <a:chExt cx="39600" cy="83699"/>
            </a:xfrm>
          </p:grpSpPr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AE139A37-B553-470D-AF54-5F190B7F4BD2}"/>
                  </a:ext>
                </a:extLst>
              </p:cNvPr>
              <p:cNvSpPr/>
              <p:nvPr/>
            </p:nvSpPr>
            <p:spPr>
              <a:xfrm>
                <a:off x="7627722" y="5057099"/>
                <a:ext cx="39600" cy="396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9E4E1049-0D83-4530-B8AB-1B86BE7444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013" y="5022524"/>
                <a:ext cx="0" cy="83699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0" name="TextBox 289">
            <a:extLst>
              <a:ext uri="{FF2B5EF4-FFF2-40B4-BE49-F238E27FC236}">
                <a16:creationId xmlns:a16="http://schemas.microsoft.com/office/drawing/2014/main" id="{A3D64697-498E-42CC-B6BB-C7D2260A1F02}"/>
              </a:ext>
            </a:extLst>
          </p:cNvPr>
          <p:cNvSpPr txBox="1"/>
          <p:nvPr/>
        </p:nvSpPr>
        <p:spPr>
          <a:xfrm>
            <a:off x="8964236" y="1861500"/>
            <a:ext cx="1829347" cy="7232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defRPr>
            </a:lvl1pPr>
          </a:lstStyle>
          <a:p>
            <a:pPr algn="ctr">
              <a:lnSpc>
                <a:spcPts val="2400"/>
              </a:lnSpc>
            </a:pPr>
            <a:r>
              <a:rPr lang="en-US" dirty="0" err="1"/>
              <a:t>Okulun</a:t>
            </a:r>
            <a:r>
              <a:rPr lang="en-US" dirty="0"/>
              <a:t> </a:t>
            </a:r>
          </a:p>
          <a:p>
            <a:pPr algn="ctr">
              <a:lnSpc>
                <a:spcPts val="2400"/>
              </a:lnSpc>
            </a:pP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Profili</a:t>
            </a:r>
            <a:endParaRPr lang="tr-TR" dirty="0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E1AD288B-5B2F-4681-9BD2-6816726723EC}"/>
              </a:ext>
            </a:extLst>
          </p:cNvPr>
          <p:cNvSpPr/>
          <p:nvPr/>
        </p:nvSpPr>
        <p:spPr>
          <a:xfrm>
            <a:off x="533997" y="709916"/>
            <a:ext cx="45720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Okulun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Gelİşİm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Planı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3AB11A4-31F4-4A84-9BA5-D9A28788D901}"/>
              </a:ext>
            </a:extLst>
          </p:cNvPr>
          <p:cNvSpPr/>
          <p:nvPr/>
        </p:nvSpPr>
        <p:spPr>
          <a:xfrm>
            <a:off x="6784882" y="741033"/>
            <a:ext cx="27366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Uygulama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293" name="Half Frame 292">
            <a:extLst>
              <a:ext uri="{FF2B5EF4-FFF2-40B4-BE49-F238E27FC236}">
                <a16:creationId xmlns:a16="http://schemas.microsoft.com/office/drawing/2014/main" id="{B07D6245-15DB-4303-BEB0-528DCF05EDC7}"/>
              </a:ext>
            </a:extLst>
          </p:cNvPr>
          <p:cNvSpPr/>
          <p:nvPr/>
        </p:nvSpPr>
        <p:spPr>
          <a:xfrm rot="8100000">
            <a:off x="5945707" y="879482"/>
            <a:ext cx="518157" cy="529663"/>
          </a:xfrm>
          <a:prstGeom prst="halfFrame">
            <a:avLst>
              <a:gd name="adj1" fmla="val 22807"/>
              <a:gd name="adj2" fmla="val 21491"/>
            </a:avLst>
          </a:prstGeom>
          <a:solidFill>
            <a:srgbClr val="0E5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137" name="Arrow: Right 136">
            <a:extLst>
              <a:ext uri="{FF2B5EF4-FFF2-40B4-BE49-F238E27FC236}">
                <a16:creationId xmlns:a16="http://schemas.microsoft.com/office/drawing/2014/main" id="{5B7D27D7-C3F5-4A99-AEA2-F06011A265C6}"/>
              </a:ext>
            </a:extLst>
          </p:cNvPr>
          <p:cNvSpPr/>
          <p:nvPr/>
        </p:nvSpPr>
        <p:spPr>
          <a:xfrm>
            <a:off x="7518590" y="3601814"/>
            <a:ext cx="667117" cy="80330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D7B219C-99F1-4A50-AB3D-756CE4054D65}"/>
              </a:ext>
            </a:extLst>
          </p:cNvPr>
          <p:cNvGrpSpPr/>
          <p:nvPr/>
        </p:nvGrpSpPr>
        <p:grpSpPr>
          <a:xfrm>
            <a:off x="4569070" y="5878791"/>
            <a:ext cx="2510930" cy="707886"/>
            <a:chOff x="3931792" y="5580349"/>
            <a:chExt cx="2510930" cy="707886"/>
          </a:xfrm>
        </p:grpSpPr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61BEFB3A-537A-4A92-8905-7A926737334C}"/>
                </a:ext>
              </a:extLst>
            </p:cNvPr>
            <p:cNvSpPr txBox="1"/>
            <p:nvPr/>
          </p:nvSpPr>
          <p:spPr>
            <a:xfrm>
              <a:off x="4999698" y="5580349"/>
              <a:ext cx="144302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İyileştirme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 </a:t>
              </a:r>
            </a:p>
            <a:p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Ekipleri</a:t>
              </a:r>
              <a:endParaRPr lang="tr-TR" sz="2000" dirty="0">
                <a:solidFill>
                  <a:schemeClr val="accent6">
                    <a:lumMod val="50000"/>
                  </a:schemeClr>
                </a:solidFill>
                <a:latin typeface="Avenir Next LT Pro" pitchFamily="50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725BD24A-957C-4194-A13E-6B85F3E674D0}"/>
                </a:ext>
              </a:extLst>
            </p:cNvPr>
            <p:cNvGrpSpPr/>
            <p:nvPr/>
          </p:nvGrpSpPr>
          <p:grpSpPr>
            <a:xfrm>
              <a:off x="3931792" y="5605591"/>
              <a:ext cx="1067906" cy="642782"/>
              <a:chOff x="5516366" y="3888248"/>
              <a:chExt cx="1698114" cy="1022110"/>
            </a:xfrm>
          </p:grpSpPr>
          <p:pic>
            <p:nvPicPr>
              <p:cNvPr id="297" name="Graphic 296" descr="User">
                <a:extLst>
                  <a:ext uri="{FF2B5EF4-FFF2-40B4-BE49-F238E27FC236}">
                    <a16:creationId xmlns:a16="http://schemas.microsoft.com/office/drawing/2014/main" id="{FC9D61B5-5A56-4917-BBE9-449286DE2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516366" y="388824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98" name="Graphic 297" descr="User">
                <a:extLst>
                  <a:ext uri="{FF2B5EF4-FFF2-40B4-BE49-F238E27FC236}">
                    <a16:creationId xmlns:a16="http://schemas.microsoft.com/office/drawing/2014/main" id="{AA95B1F1-9A9E-4BE9-8206-CEA8286FCB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0080" y="388824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299" name="Graphic 298" descr="User">
                <a:extLst>
                  <a:ext uri="{FF2B5EF4-FFF2-40B4-BE49-F238E27FC236}">
                    <a16:creationId xmlns:a16="http://schemas.microsoft.com/office/drawing/2014/main" id="{E71D3870-0242-4578-B7DA-3F66A84D7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910948" y="3995958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2AAD87A-C382-45CE-B9AB-62BA1953DD29}"/>
              </a:ext>
            </a:extLst>
          </p:cNvPr>
          <p:cNvGrpSpPr/>
          <p:nvPr/>
        </p:nvGrpSpPr>
        <p:grpSpPr>
          <a:xfrm>
            <a:off x="4643667" y="5207476"/>
            <a:ext cx="1047715" cy="637871"/>
            <a:chOff x="4634575" y="5164617"/>
            <a:chExt cx="595951" cy="440974"/>
          </a:xfrm>
        </p:grpSpPr>
        <p:cxnSp>
          <p:nvCxnSpPr>
            <p:cNvPr id="300" name="Straight Arrow Connector 299">
              <a:extLst>
                <a:ext uri="{FF2B5EF4-FFF2-40B4-BE49-F238E27FC236}">
                  <a16:creationId xmlns:a16="http://schemas.microsoft.com/office/drawing/2014/main" id="{B17A1FA5-DBC5-46AC-830E-F0A7E18A57F4}"/>
                </a:ext>
              </a:extLst>
            </p:cNvPr>
            <p:cNvCxnSpPr/>
            <p:nvPr/>
          </p:nvCxnSpPr>
          <p:spPr>
            <a:xfrm flipV="1">
              <a:off x="4634575" y="5164618"/>
              <a:ext cx="0" cy="44013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Arrow Connector 300">
              <a:extLst>
                <a:ext uri="{FF2B5EF4-FFF2-40B4-BE49-F238E27FC236}">
                  <a16:creationId xmlns:a16="http://schemas.microsoft.com/office/drawing/2014/main" id="{10EEF5E4-023C-4440-8483-FF428B818C2D}"/>
                </a:ext>
              </a:extLst>
            </p:cNvPr>
            <p:cNvCxnSpPr/>
            <p:nvPr/>
          </p:nvCxnSpPr>
          <p:spPr>
            <a:xfrm flipV="1">
              <a:off x="4929601" y="5164617"/>
              <a:ext cx="0" cy="44013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39886A9F-59C0-475B-8261-E8F4BB6AB3BD}"/>
                </a:ext>
              </a:extLst>
            </p:cNvPr>
            <p:cNvCxnSpPr/>
            <p:nvPr/>
          </p:nvCxnSpPr>
          <p:spPr>
            <a:xfrm flipV="1">
              <a:off x="5230526" y="5165454"/>
              <a:ext cx="0" cy="440137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0" name="Rectangle 309">
            <a:extLst>
              <a:ext uri="{FF2B5EF4-FFF2-40B4-BE49-F238E27FC236}">
                <a16:creationId xmlns:a16="http://schemas.microsoft.com/office/drawing/2014/main" id="{FAB30FB8-DA06-4863-B1F2-CABC72478393}"/>
              </a:ext>
            </a:extLst>
          </p:cNvPr>
          <p:cNvSpPr/>
          <p:nvPr/>
        </p:nvSpPr>
        <p:spPr>
          <a:xfrm>
            <a:off x="2772154" y="2385571"/>
            <a:ext cx="4100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Okulun</a:t>
            </a:r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Yıllık</a:t>
            </a:r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Gelişim</a:t>
            </a:r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Planı</a:t>
            </a:r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 </a:t>
            </a:r>
            <a:endParaRPr lang="tr-TR" sz="2400" b="1" dirty="0">
              <a:solidFill>
                <a:srgbClr val="0E5063"/>
              </a:solidFill>
              <a:latin typeface="Avenir Next LT Pro" pitchFamily="50" charset="0"/>
              <a:cs typeface="Segoe UI Light" panose="020B0502040204020203" pitchFamily="34" charset="0"/>
            </a:endParaRP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C4200F14-51DA-4C86-88A4-C5090517A2E2}"/>
              </a:ext>
            </a:extLst>
          </p:cNvPr>
          <p:cNvGrpSpPr/>
          <p:nvPr/>
        </p:nvGrpSpPr>
        <p:grpSpPr>
          <a:xfrm>
            <a:off x="1111893" y="5859747"/>
            <a:ext cx="3007275" cy="707886"/>
            <a:chOff x="1992423" y="5551720"/>
            <a:chExt cx="3007275" cy="707886"/>
          </a:xfrm>
        </p:grpSpPr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9A8CD845-F3E5-4AD0-9F6A-363D118F826E}"/>
                </a:ext>
              </a:extLst>
            </p:cNvPr>
            <p:cNvSpPr txBox="1"/>
            <p:nvPr/>
          </p:nvSpPr>
          <p:spPr>
            <a:xfrm>
              <a:off x="1992423" y="5551720"/>
              <a:ext cx="203613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Okul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Öğretmen</a:t>
              </a:r>
              <a:endParaRPr lang="en-US" sz="2000" dirty="0">
                <a:solidFill>
                  <a:schemeClr val="accent4">
                    <a:lumMod val="50000"/>
                  </a:schemeClr>
                </a:solidFill>
                <a:latin typeface="Avenir Next LT Pro" pitchFamily="50" charset="0"/>
                <a:cs typeface="Segoe UI Light" panose="020B0502040204020203" pitchFamily="34" charset="0"/>
              </a:endParaRPr>
            </a:p>
            <a:p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ve</a:t>
              </a:r>
              <a:r>
                <a:rPr lang="en-US" sz="2000" dirty="0">
                  <a:solidFill>
                    <a:schemeClr val="accent4">
                      <a:lumMod val="50000"/>
                    </a:schemeClr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 </a:t>
              </a:r>
              <a:r>
                <a:rPr lang="en-US" sz="2000" dirty="0" err="1">
                  <a:solidFill>
                    <a:schemeClr val="accent4">
                      <a:lumMod val="50000"/>
                    </a:schemeClr>
                  </a:solidFill>
                  <a:latin typeface="Avenir Next LT Pro" pitchFamily="50" charset="0"/>
                  <a:cs typeface="Segoe UI Light" panose="020B0502040204020203" pitchFamily="34" charset="0"/>
                </a:rPr>
                <a:t>Yöneticileri</a:t>
              </a:r>
              <a:endParaRPr lang="tr-TR" sz="2000" dirty="0">
                <a:solidFill>
                  <a:schemeClr val="accent4">
                    <a:lumMod val="50000"/>
                  </a:schemeClr>
                </a:solidFill>
                <a:latin typeface="Avenir Next LT Pro" pitchFamily="50" charset="0"/>
                <a:cs typeface="Segoe UI Light" panose="020B0502040204020203" pitchFamily="34" charset="0"/>
              </a:endParaRPr>
            </a:p>
          </p:txBody>
        </p: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D7210BDB-5CD5-45F9-892E-24B68CD994EF}"/>
                </a:ext>
              </a:extLst>
            </p:cNvPr>
            <p:cNvGrpSpPr/>
            <p:nvPr/>
          </p:nvGrpSpPr>
          <p:grpSpPr>
            <a:xfrm>
              <a:off x="3931792" y="5605591"/>
              <a:ext cx="1067906" cy="642782"/>
              <a:chOff x="5516366" y="3888248"/>
              <a:chExt cx="1698114" cy="1022110"/>
            </a:xfrm>
          </p:grpSpPr>
          <p:pic>
            <p:nvPicPr>
              <p:cNvPr id="303" name="Graphic 302" descr="User">
                <a:extLst>
                  <a:ext uri="{FF2B5EF4-FFF2-40B4-BE49-F238E27FC236}">
                    <a16:creationId xmlns:a16="http://schemas.microsoft.com/office/drawing/2014/main" id="{4EDEEC95-BF7D-4731-810B-5723A2194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516366" y="388824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04" name="Graphic 303" descr="User">
                <a:extLst>
                  <a:ext uri="{FF2B5EF4-FFF2-40B4-BE49-F238E27FC236}">
                    <a16:creationId xmlns:a16="http://schemas.microsoft.com/office/drawing/2014/main" id="{74EBB602-571A-4672-8C33-21C860E70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300080" y="388824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305" name="Graphic 304" descr="User">
                <a:extLst>
                  <a:ext uri="{FF2B5EF4-FFF2-40B4-BE49-F238E27FC236}">
                    <a16:creationId xmlns:a16="http://schemas.microsoft.com/office/drawing/2014/main" id="{A9CAC28F-5379-47AC-BFF1-21616EBA2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5910948" y="3995958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95" name="Cross 94">
            <a:extLst>
              <a:ext uri="{FF2B5EF4-FFF2-40B4-BE49-F238E27FC236}">
                <a16:creationId xmlns:a16="http://schemas.microsoft.com/office/drawing/2014/main" id="{AF31014E-9FAD-4F87-8042-1E1DA80F5C49}"/>
              </a:ext>
            </a:extLst>
          </p:cNvPr>
          <p:cNvSpPr/>
          <p:nvPr/>
        </p:nvSpPr>
        <p:spPr>
          <a:xfrm>
            <a:off x="4224131" y="6126956"/>
            <a:ext cx="234826" cy="248444"/>
          </a:xfrm>
          <a:prstGeom prst="plus">
            <a:avLst>
              <a:gd name="adj" fmla="val 43165"/>
            </a:avLst>
          </a:prstGeom>
          <a:solidFill>
            <a:srgbClr val="1C2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208C7415-1F74-406A-9A51-98354CB9CFBB}"/>
              </a:ext>
            </a:extLst>
          </p:cNvPr>
          <p:cNvGrpSpPr/>
          <p:nvPr/>
        </p:nvGrpSpPr>
        <p:grpSpPr>
          <a:xfrm>
            <a:off x="3036945" y="5199753"/>
            <a:ext cx="1046153" cy="636662"/>
            <a:chOff x="4334538" y="5164617"/>
            <a:chExt cx="595063" cy="440138"/>
          </a:xfrm>
        </p:grpSpPr>
        <p:cxnSp>
          <p:nvCxnSpPr>
            <p:cNvPr id="307" name="Straight Arrow Connector 306">
              <a:extLst>
                <a:ext uri="{FF2B5EF4-FFF2-40B4-BE49-F238E27FC236}">
                  <a16:creationId xmlns:a16="http://schemas.microsoft.com/office/drawing/2014/main" id="{AC93E036-0DA4-4CA5-ABF9-AD6B02E48FAB}"/>
                </a:ext>
              </a:extLst>
            </p:cNvPr>
            <p:cNvCxnSpPr/>
            <p:nvPr/>
          </p:nvCxnSpPr>
          <p:spPr>
            <a:xfrm flipV="1">
              <a:off x="4334538" y="5164618"/>
              <a:ext cx="0" cy="440137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Arrow Connector 307">
              <a:extLst>
                <a:ext uri="{FF2B5EF4-FFF2-40B4-BE49-F238E27FC236}">
                  <a16:creationId xmlns:a16="http://schemas.microsoft.com/office/drawing/2014/main" id="{028C1957-00FB-412A-B864-F059DBB0CD3B}"/>
                </a:ext>
              </a:extLst>
            </p:cNvPr>
            <p:cNvCxnSpPr/>
            <p:nvPr/>
          </p:nvCxnSpPr>
          <p:spPr>
            <a:xfrm flipV="1">
              <a:off x="4634575" y="5164618"/>
              <a:ext cx="0" cy="440137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Arrow Connector 308">
              <a:extLst>
                <a:ext uri="{FF2B5EF4-FFF2-40B4-BE49-F238E27FC236}">
                  <a16:creationId xmlns:a16="http://schemas.microsoft.com/office/drawing/2014/main" id="{D8AEAE35-983A-4F6A-84D4-8E7876ADAEE8}"/>
                </a:ext>
              </a:extLst>
            </p:cNvPr>
            <p:cNvCxnSpPr/>
            <p:nvPr/>
          </p:nvCxnSpPr>
          <p:spPr>
            <a:xfrm flipV="1">
              <a:off x="4929601" y="5164617"/>
              <a:ext cx="0" cy="440137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2" name="Rectangle 311">
            <a:extLst>
              <a:ext uri="{FF2B5EF4-FFF2-40B4-BE49-F238E27FC236}">
                <a16:creationId xmlns:a16="http://schemas.microsoft.com/office/drawing/2014/main" id="{08D51F05-9ECE-45CD-A422-19B8A26F22BA}"/>
              </a:ext>
            </a:extLst>
          </p:cNvPr>
          <p:cNvSpPr/>
          <p:nvPr/>
        </p:nvSpPr>
        <p:spPr>
          <a:xfrm>
            <a:off x="7158042" y="3214223"/>
            <a:ext cx="1301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1 </a:t>
            </a:r>
            <a:r>
              <a:rPr lang="en-US" dirty="0" err="1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Yıl</a:t>
            </a:r>
            <a:r>
              <a:rPr lang="en-US" dirty="0">
                <a:solidFill>
                  <a:srgbClr val="0E5063"/>
                </a:solidFill>
                <a:latin typeface="Avenir Next LT Pro" pitchFamily="50" charset="0"/>
                <a:cs typeface="Segoe UI Light" panose="020B0502040204020203" pitchFamily="34" charset="0"/>
              </a:rPr>
              <a:t> Sonra</a:t>
            </a:r>
            <a:endParaRPr lang="tr-TR" dirty="0">
              <a:solidFill>
                <a:srgbClr val="0E5063"/>
              </a:solidFill>
              <a:latin typeface="Avenir Next LT Pro" pitchFamily="50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7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42" presetClass="path" presetSubtype="0" ac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0.25169 0.00023 " pathEditMode="relative" rAng="0" ptsTypes="AA">
                                      <p:cBhvr>
                                        <p:cTn id="49" dur="7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1" dur="7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75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7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70" grpId="0" animBg="1"/>
      <p:bldP spid="171" grpId="0" animBg="1"/>
      <p:bldP spid="172" grpId="0" animBg="1"/>
      <p:bldP spid="173" grpId="0" animBg="1"/>
      <p:bldP spid="290" grpId="0"/>
      <p:bldP spid="137" grpId="0" animBg="1"/>
      <p:bldP spid="95" grpId="0" animBg="1"/>
      <p:bldP spid="3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1A867848-B8E2-49AD-A00A-EDA93BA8E5A9}"/>
              </a:ext>
            </a:extLst>
          </p:cNvPr>
          <p:cNvSpPr/>
          <p:nvPr/>
        </p:nvSpPr>
        <p:spPr>
          <a:xfrm rot="2727064">
            <a:off x="4421735" y="2329148"/>
            <a:ext cx="2476875" cy="2860372"/>
          </a:xfrm>
          <a:custGeom>
            <a:avLst/>
            <a:gdLst>
              <a:gd name="connsiteX0" fmla="*/ 406929 w 2476875"/>
              <a:gd name="connsiteY0" fmla="*/ 457786 h 2860372"/>
              <a:gd name="connsiteX1" fmla="*/ 413887 w 2476875"/>
              <a:gd name="connsiteY1" fmla="*/ 450718 h 2860372"/>
              <a:gd name="connsiteX2" fmla="*/ 418525 w 2476875"/>
              <a:gd name="connsiteY2" fmla="*/ 446006 h 2860372"/>
              <a:gd name="connsiteX3" fmla="*/ 509034 w 2476875"/>
              <a:gd name="connsiteY3" fmla="*/ 363468 h 2860372"/>
              <a:gd name="connsiteX4" fmla="*/ 604247 w 2476875"/>
              <a:gd name="connsiteY4" fmla="*/ 285563 h 2860372"/>
              <a:gd name="connsiteX5" fmla="*/ 655367 w 2476875"/>
              <a:gd name="connsiteY5" fmla="*/ 247747 h 2860372"/>
              <a:gd name="connsiteX6" fmla="*/ 706486 w 2476875"/>
              <a:gd name="connsiteY6" fmla="*/ 209932 h 2860372"/>
              <a:gd name="connsiteX7" fmla="*/ 759988 w 2476875"/>
              <a:gd name="connsiteY7" fmla="*/ 179102 h 2860372"/>
              <a:gd name="connsiteX8" fmla="*/ 813492 w 2476875"/>
              <a:gd name="connsiteY8" fmla="*/ 148274 h 2860372"/>
              <a:gd name="connsiteX9" fmla="*/ 866996 w 2476875"/>
              <a:gd name="connsiteY9" fmla="*/ 117445 h 2860372"/>
              <a:gd name="connsiteX10" fmla="*/ 894923 w 2476875"/>
              <a:gd name="connsiteY10" fmla="*/ 103187 h 2860372"/>
              <a:gd name="connsiteX11" fmla="*/ 925202 w 2476875"/>
              <a:gd name="connsiteY11" fmla="*/ 91247 h 2860372"/>
              <a:gd name="connsiteX12" fmla="*/ 983410 w 2476875"/>
              <a:gd name="connsiteY12" fmla="*/ 65048 h 2860372"/>
              <a:gd name="connsiteX13" fmla="*/ 1041618 w 2476875"/>
              <a:gd name="connsiteY13" fmla="*/ 38849 h 2860372"/>
              <a:gd name="connsiteX14" fmla="*/ 1102210 w 2476875"/>
              <a:gd name="connsiteY14" fmla="*/ 19637 h 2860372"/>
              <a:gd name="connsiteX15" fmla="*/ 1130171 w 2476875"/>
              <a:gd name="connsiteY15" fmla="*/ 10052 h 2860372"/>
              <a:gd name="connsiteX16" fmla="*/ 1162804 w 2476875"/>
              <a:gd name="connsiteY16" fmla="*/ 425 h 2860372"/>
              <a:gd name="connsiteX17" fmla="*/ 1164474 w 2476875"/>
              <a:gd name="connsiteY17" fmla="*/ 0 h 2860372"/>
              <a:gd name="connsiteX18" fmla="*/ 1172033 w 2476875"/>
              <a:gd name="connsiteY18" fmla="*/ 1137 h 2860372"/>
              <a:gd name="connsiteX19" fmla="*/ 1262721 w 2476875"/>
              <a:gd name="connsiteY19" fmla="*/ 100946 h 2860372"/>
              <a:gd name="connsiteX20" fmla="*/ 1237612 w 2476875"/>
              <a:gd name="connsiteY20" fmla="*/ 215454 h 2860372"/>
              <a:gd name="connsiteX21" fmla="*/ 1236481 w 2476875"/>
              <a:gd name="connsiteY21" fmla="*/ 216552 h 2860372"/>
              <a:gd name="connsiteX22" fmla="*/ 1225078 w 2476875"/>
              <a:gd name="connsiteY22" fmla="*/ 219443 h 2860372"/>
              <a:gd name="connsiteX23" fmla="*/ 1194765 w 2476875"/>
              <a:gd name="connsiteY23" fmla="*/ 226714 h 2860372"/>
              <a:gd name="connsiteX24" fmla="*/ 1169123 w 2476875"/>
              <a:gd name="connsiteY24" fmla="*/ 233945 h 2860372"/>
              <a:gd name="connsiteX25" fmla="*/ 1117874 w 2476875"/>
              <a:gd name="connsiteY25" fmla="*/ 253075 h 2860372"/>
              <a:gd name="connsiteX26" fmla="*/ 1066624 w 2476875"/>
              <a:gd name="connsiteY26" fmla="*/ 272206 h 2860372"/>
              <a:gd name="connsiteX27" fmla="*/ 1015373 w 2476875"/>
              <a:gd name="connsiteY27" fmla="*/ 291337 h 2860372"/>
              <a:gd name="connsiteX28" fmla="*/ 989763 w 2476875"/>
              <a:gd name="connsiteY28" fmla="*/ 303238 h 2860372"/>
              <a:gd name="connsiteX29" fmla="*/ 964156 w 2476875"/>
              <a:gd name="connsiteY29" fmla="*/ 315138 h 2860372"/>
              <a:gd name="connsiteX30" fmla="*/ 917609 w 2476875"/>
              <a:gd name="connsiteY30" fmla="*/ 338900 h 2860372"/>
              <a:gd name="connsiteX31" fmla="*/ 868745 w 2476875"/>
              <a:gd name="connsiteY31" fmla="*/ 365017 h 2860372"/>
              <a:gd name="connsiteX32" fmla="*/ 822231 w 2476875"/>
              <a:gd name="connsiteY32" fmla="*/ 393450 h 2860372"/>
              <a:gd name="connsiteX33" fmla="*/ 778069 w 2476875"/>
              <a:gd name="connsiteY33" fmla="*/ 424197 h 2860372"/>
              <a:gd name="connsiteX34" fmla="*/ 733908 w 2476875"/>
              <a:gd name="connsiteY34" fmla="*/ 454947 h 2860372"/>
              <a:gd name="connsiteX35" fmla="*/ 647970 w 2476875"/>
              <a:gd name="connsiteY35" fmla="*/ 523428 h 2860372"/>
              <a:gd name="connsiteX36" fmla="*/ 569056 w 2476875"/>
              <a:gd name="connsiteY36" fmla="*/ 594187 h 2860372"/>
              <a:gd name="connsiteX37" fmla="*/ 564418 w 2476875"/>
              <a:gd name="connsiteY37" fmla="*/ 598896 h 2860372"/>
              <a:gd name="connsiteX38" fmla="*/ 559780 w 2476875"/>
              <a:gd name="connsiteY38" fmla="*/ 603610 h 2860372"/>
              <a:gd name="connsiteX39" fmla="*/ 550504 w 2476875"/>
              <a:gd name="connsiteY39" fmla="*/ 613033 h 2860372"/>
              <a:gd name="connsiteX40" fmla="*/ 529633 w 2476875"/>
              <a:gd name="connsiteY40" fmla="*/ 634235 h 2860372"/>
              <a:gd name="connsiteX41" fmla="*/ 511080 w 2476875"/>
              <a:gd name="connsiteY41" fmla="*/ 653082 h 2860372"/>
              <a:gd name="connsiteX42" fmla="*/ 494879 w 2476875"/>
              <a:gd name="connsiteY42" fmla="*/ 674245 h 2860372"/>
              <a:gd name="connsiteX43" fmla="*/ 460127 w 2476875"/>
              <a:gd name="connsiteY43" fmla="*/ 714254 h 2860372"/>
              <a:gd name="connsiteX44" fmla="*/ 430045 w 2476875"/>
              <a:gd name="connsiteY44" fmla="*/ 754223 h 2860372"/>
              <a:gd name="connsiteX45" fmla="*/ 399996 w 2476875"/>
              <a:gd name="connsiteY45" fmla="*/ 798862 h 2860372"/>
              <a:gd name="connsiteX46" fmla="*/ 369946 w 2476875"/>
              <a:gd name="connsiteY46" fmla="*/ 843503 h 2860372"/>
              <a:gd name="connsiteX47" fmla="*/ 277844 w 2476875"/>
              <a:gd name="connsiteY47" fmla="*/ 1031161 h 2860372"/>
              <a:gd name="connsiteX48" fmla="*/ 189578 w 2476875"/>
              <a:gd name="connsiteY48" fmla="*/ 1431337 h 2860372"/>
              <a:gd name="connsiteX49" fmla="*/ 195701 w 2476875"/>
              <a:gd name="connsiteY49" fmla="*/ 1636829 h 2860372"/>
              <a:gd name="connsiteX50" fmla="*/ 203054 w 2476875"/>
              <a:gd name="connsiteY50" fmla="*/ 1685816 h 2860372"/>
              <a:gd name="connsiteX51" fmla="*/ 210407 w 2476875"/>
              <a:gd name="connsiteY51" fmla="*/ 1734802 h 2860372"/>
              <a:gd name="connsiteX52" fmla="*/ 234456 w 2476875"/>
              <a:gd name="connsiteY52" fmla="*/ 1832694 h 2860372"/>
              <a:gd name="connsiteX53" fmla="*/ 298851 w 2476875"/>
              <a:gd name="connsiteY53" fmla="*/ 2021329 h 2860372"/>
              <a:gd name="connsiteX54" fmla="*/ 393494 w 2476875"/>
              <a:gd name="connsiteY54" fmla="*/ 2193352 h 2860372"/>
              <a:gd name="connsiteX55" fmla="*/ 511361 w 2476875"/>
              <a:gd name="connsiteY55" fmla="*/ 2346486 h 2860372"/>
              <a:gd name="connsiteX56" fmla="*/ 544290 w 2476875"/>
              <a:gd name="connsiteY56" fmla="*/ 2378901 h 2860372"/>
              <a:gd name="connsiteX57" fmla="*/ 553699 w 2476875"/>
              <a:gd name="connsiteY57" fmla="*/ 2388162 h 2860372"/>
              <a:gd name="connsiteX58" fmla="*/ 556082 w 2476875"/>
              <a:gd name="connsiteY58" fmla="*/ 2395149 h 2860372"/>
              <a:gd name="connsiteX59" fmla="*/ 558435 w 2476875"/>
              <a:gd name="connsiteY59" fmla="*/ 2397464 h 2860372"/>
              <a:gd name="connsiteX60" fmla="*/ 579570 w 2476875"/>
              <a:gd name="connsiteY60" fmla="*/ 2413631 h 2860372"/>
              <a:gd name="connsiteX61" fmla="*/ 596035 w 2476875"/>
              <a:gd name="connsiteY61" fmla="*/ 2429837 h 2860372"/>
              <a:gd name="connsiteX62" fmla="*/ 612499 w 2476875"/>
              <a:gd name="connsiteY62" fmla="*/ 2446044 h 2860372"/>
              <a:gd name="connsiteX63" fmla="*/ 647747 w 2476875"/>
              <a:gd name="connsiteY63" fmla="*/ 2476103 h 2860372"/>
              <a:gd name="connsiteX64" fmla="*/ 968989 w 2476875"/>
              <a:gd name="connsiteY64" fmla="*/ 2653166 h 2860372"/>
              <a:gd name="connsiteX65" fmla="*/ 1319753 w 2476875"/>
              <a:gd name="connsiteY65" fmla="*/ 2710849 h 2860372"/>
              <a:gd name="connsiteX66" fmla="*/ 1658060 w 2476875"/>
              <a:gd name="connsiteY66" fmla="*/ 2658862 h 2860372"/>
              <a:gd name="connsiteX67" fmla="*/ 1951319 w 2476875"/>
              <a:gd name="connsiteY67" fmla="*/ 2511499 h 2860372"/>
              <a:gd name="connsiteX68" fmla="*/ 2072076 w 2476875"/>
              <a:gd name="connsiteY68" fmla="*/ 2412350 h 2860372"/>
              <a:gd name="connsiteX69" fmla="*/ 2085990 w 2476875"/>
              <a:gd name="connsiteY69" fmla="*/ 2398213 h 2860372"/>
              <a:gd name="connsiteX70" fmla="*/ 2088309 w 2476875"/>
              <a:gd name="connsiteY70" fmla="*/ 2395859 h 2860372"/>
              <a:gd name="connsiteX71" fmla="*/ 2088890 w 2476875"/>
              <a:gd name="connsiteY71" fmla="*/ 2395269 h 2860372"/>
              <a:gd name="connsiteX72" fmla="*/ 2092368 w 2476875"/>
              <a:gd name="connsiteY72" fmla="*/ 2391735 h 2860372"/>
              <a:gd name="connsiteX73" fmla="*/ 2092948 w 2476875"/>
              <a:gd name="connsiteY73" fmla="*/ 2391147 h 2860372"/>
              <a:gd name="connsiteX74" fmla="*/ 2099906 w 2476875"/>
              <a:gd name="connsiteY74" fmla="*/ 2384079 h 2860372"/>
              <a:gd name="connsiteX75" fmla="*/ 2127734 w 2476875"/>
              <a:gd name="connsiteY75" fmla="*/ 2355809 h 2860372"/>
              <a:gd name="connsiteX76" fmla="*/ 2150893 w 2476875"/>
              <a:gd name="connsiteY76" fmla="*/ 2327579 h 2860372"/>
              <a:gd name="connsiteX77" fmla="*/ 2176368 w 2476875"/>
              <a:gd name="connsiteY77" fmla="*/ 2296993 h 2860372"/>
              <a:gd name="connsiteX78" fmla="*/ 2254887 w 2476875"/>
              <a:gd name="connsiteY78" fmla="*/ 2170183 h 2860372"/>
              <a:gd name="connsiteX79" fmla="*/ 2314688 w 2476875"/>
              <a:gd name="connsiteY79" fmla="*/ 2038863 h 2860372"/>
              <a:gd name="connsiteX80" fmla="*/ 2361237 w 2476875"/>
              <a:gd name="connsiteY80" fmla="*/ 1767512 h 2860372"/>
              <a:gd name="connsiteX81" fmla="*/ 2360378 w 2476875"/>
              <a:gd name="connsiteY81" fmla="*/ 1743570 h 2860372"/>
              <a:gd name="connsiteX82" fmla="*/ 2374850 w 2476875"/>
              <a:gd name="connsiteY82" fmla="*/ 1726854 h 2860372"/>
              <a:gd name="connsiteX83" fmla="*/ 2418243 w 2476875"/>
              <a:gd name="connsiteY83" fmla="*/ 1711276 h 2860372"/>
              <a:gd name="connsiteX84" fmla="*/ 2456385 w 2476875"/>
              <a:gd name="connsiteY84" fmla="*/ 1722927 h 2860372"/>
              <a:gd name="connsiteX85" fmla="*/ 2475369 w 2476875"/>
              <a:gd name="connsiteY85" fmla="*/ 1745980 h 2860372"/>
              <a:gd name="connsiteX86" fmla="*/ 2476875 w 2476875"/>
              <a:gd name="connsiteY86" fmla="*/ 1770597 h 2860372"/>
              <a:gd name="connsiteX87" fmla="*/ 2427057 w 2476875"/>
              <a:gd name="connsiteY87" fmla="*/ 2075258 h 2860372"/>
              <a:gd name="connsiteX88" fmla="*/ 2365069 w 2476875"/>
              <a:gd name="connsiteY88" fmla="*/ 2227619 h 2860372"/>
              <a:gd name="connsiteX89" fmla="*/ 2277341 w 2476875"/>
              <a:gd name="connsiteY89" fmla="*/ 2373196 h 2860372"/>
              <a:gd name="connsiteX90" fmla="*/ 2249545 w 2476875"/>
              <a:gd name="connsiteY90" fmla="*/ 2406138 h 2860372"/>
              <a:gd name="connsiteX91" fmla="*/ 2224103 w 2476875"/>
              <a:gd name="connsiteY91" fmla="*/ 2441395 h 2860372"/>
              <a:gd name="connsiteX92" fmla="*/ 2193953 w 2476875"/>
              <a:gd name="connsiteY92" fmla="*/ 2472021 h 2860372"/>
              <a:gd name="connsiteX93" fmla="*/ 2186996 w 2476875"/>
              <a:gd name="connsiteY93" fmla="*/ 2479089 h 2860372"/>
              <a:gd name="connsiteX94" fmla="*/ 2182359 w 2476875"/>
              <a:gd name="connsiteY94" fmla="*/ 2483799 h 2860372"/>
              <a:gd name="connsiteX95" fmla="*/ 2177721 w 2476875"/>
              <a:gd name="connsiteY95" fmla="*/ 2488512 h 2860372"/>
              <a:gd name="connsiteX96" fmla="*/ 2163806 w 2476875"/>
              <a:gd name="connsiteY96" fmla="*/ 2502647 h 2860372"/>
              <a:gd name="connsiteX97" fmla="*/ 2029169 w 2476875"/>
              <a:gd name="connsiteY97" fmla="*/ 2620603 h 2860372"/>
              <a:gd name="connsiteX98" fmla="*/ 1320808 w 2476875"/>
              <a:gd name="connsiteY98" fmla="*/ 2860326 h 2860372"/>
              <a:gd name="connsiteX99" fmla="*/ 920981 w 2476875"/>
              <a:gd name="connsiteY99" fmla="*/ 2800733 h 2860372"/>
              <a:gd name="connsiteX100" fmla="*/ 548225 w 2476875"/>
              <a:gd name="connsiteY100" fmla="*/ 2605434 h 2860372"/>
              <a:gd name="connsiteX101" fmla="*/ 505921 w 2476875"/>
              <a:gd name="connsiteY101" fmla="*/ 2568429 h 2860372"/>
              <a:gd name="connsiteX102" fmla="*/ 484787 w 2476875"/>
              <a:gd name="connsiteY102" fmla="*/ 2552262 h 2860372"/>
              <a:gd name="connsiteX103" fmla="*/ 465969 w 2476875"/>
              <a:gd name="connsiteY103" fmla="*/ 2533739 h 2860372"/>
              <a:gd name="connsiteX104" fmla="*/ 444834 w 2476875"/>
              <a:gd name="connsiteY104" fmla="*/ 2517572 h 2860372"/>
              <a:gd name="connsiteX105" fmla="*/ 440130 w 2476875"/>
              <a:gd name="connsiteY105" fmla="*/ 2512942 h 2860372"/>
              <a:gd name="connsiteX106" fmla="*/ 435425 w 2476875"/>
              <a:gd name="connsiteY106" fmla="*/ 2508311 h 2860372"/>
              <a:gd name="connsiteX107" fmla="*/ 426018 w 2476875"/>
              <a:gd name="connsiteY107" fmla="*/ 2499050 h 2860372"/>
              <a:gd name="connsiteX108" fmla="*/ 388352 w 2476875"/>
              <a:gd name="connsiteY108" fmla="*/ 2457335 h 2860372"/>
              <a:gd name="connsiteX109" fmla="*/ 251668 w 2476875"/>
              <a:gd name="connsiteY109" fmla="*/ 2285676 h 2860372"/>
              <a:gd name="connsiteX110" fmla="*/ 140529 w 2476875"/>
              <a:gd name="connsiteY110" fmla="*/ 2092777 h 2860372"/>
              <a:gd name="connsiteX111" fmla="*/ 59634 w 2476875"/>
              <a:gd name="connsiteY111" fmla="*/ 1883261 h 2860372"/>
              <a:gd name="connsiteX112" fmla="*/ 30815 w 2476875"/>
              <a:gd name="connsiteY112" fmla="*/ 1771398 h 2860372"/>
              <a:gd name="connsiteX113" fmla="*/ 21077 w 2476875"/>
              <a:gd name="connsiteY113" fmla="*/ 1715425 h 2860372"/>
              <a:gd name="connsiteX114" fmla="*/ 13659 w 2476875"/>
              <a:gd name="connsiteY114" fmla="*/ 1657095 h 2860372"/>
              <a:gd name="connsiteX115" fmla="*/ 347 w 2476875"/>
              <a:gd name="connsiteY115" fmla="*/ 1425974 h 2860372"/>
              <a:gd name="connsiteX116" fmla="*/ 92823 w 2476875"/>
              <a:gd name="connsiteY116" fmla="*/ 960360 h 2860372"/>
              <a:gd name="connsiteX117" fmla="*/ 196390 w 2476875"/>
              <a:gd name="connsiteY117" fmla="*/ 742237 h 2860372"/>
              <a:gd name="connsiteX118" fmla="*/ 226373 w 2476875"/>
              <a:gd name="connsiteY118" fmla="*/ 688255 h 2860372"/>
              <a:gd name="connsiteX119" fmla="*/ 263380 w 2476875"/>
              <a:gd name="connsiteY119" fmla="*/ 636547 h 2860372"/>
              <a:gd name="connsiteX120" fmla="*/ 298067 w 2476875"/>
              <a:gd name="connsiteY120" fmla="*/ 587196 h 2860372"/>
              <a:gd name="connsiteX121" fmla="*/ 337424 w 2476875"/>
              <a:gd name="connsiteY121" fmla="*/ 537804 h 2860372"/>
              <a:gd name="connsiteX122" fmla="*/ 358262 w 2476875"/>
              <a:gd name="connsiteY122" fmla="*/ 511930 h 2860372"/>
              <a:gd name="connsiteX123" fmla="*/ 379133 w 2476875"/>
              <a:gd name="connsiteY123" fmla="*/ 490728 h 2860372"/>
              <a:gd name="connsiteX124" fmla="*/ 397686 w 2476875"/>
              <a:gd name="connsiteY124" fmla="*/ 471880 h 2860372"/>
              <a:gd name="connsiteX125" fmla="*/ 406929 w 2476875"/>
              <a:gd name="connsiteY125" fmla="*/ 457786 h 286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2476875" h="2860372">
                <a:moveTo>
                  <a:pt x="406929" y="457786"/>
                </a:moveTo>
                <a:cubicBezTo>
                  <a:pt x="406929" y="457786"/>
                  <a:pt x="411568" y="453074"/>
                  <a:pt x="413887" y="450718"/>
                </a:cubicBezTo>
                <a:cubicBezTo>
                  <a:pt x="418525" y="446006"/>
                  <a:pt x="418525" y="446006"/>
                  <a:pt x="418525" y="446006"/>
                </a:cubicBezTo>
                <a:cubicBezTo>
                  <a:pt x="448706" y="420050"/>
                  <a:pt x="478853" y="389423"/>
                  <a:pt x="509034" y="363468"/>
                </a:cubicBezTo>
                <a:cubicBezTo>
                  <a:pt x="539181" y="332844"/>
                  <a:pt x="571715" y="309203"/>
                  <a:pt x="604247" y="285563"/>
                </a:cubicBezTo>
                <a:cubicBezTo>
                  <a:pt x="655367" y="247747"/>
                  <a:pt x="655367" y="247747"/>
                  <a:pt x="655367" y="247747"/>
                </a:cubicBezTo>
                <a:cubicBezTo>
                  <a:pt x="671634" y="235928"/>
                  <a:pt x="687899" y="224109"/>
                  <a:pt x="706486" y="209932"/>
                </a:cubicBezTo>
                <a:cubicBezTo>
                  <a:pt x="725103" y="200429"/>
                  <a:pt x="741369" y="188608"/>
                  <a:pt x="759988" y="179102"/>
                </a:cubicBezTo>
                <a:cubicBezTo>
                  <a:pt x="813492" y="148274"/>
                  <a:pt x="813492" y="148274"/>
                  <a:pt x="813492" y="148274"/>
                </a:cubicBezTo>
                <a:cubicBezTo>
                  <a:pt x="829758" y="136454"/>
                  <a:pt x="848375" y="126949"/>
                  <a:pt x="866996" y="117445"/>
                </a:cubicBezTo>
                <a:cubicBezTo>
                  <a:pt x="894923" y="103187"/>
                  <a:pt x="894923" y="103187"/>
                  <a:pt x="894923" y="103187"/>
                </a:cubicBezTo>
                <a:cubicBezTo>
                  <a:pt x="925202" y="91247"/>
                  <a:pt x="925202" y="91247"/>
                  <a:pt x="925202" y="91247"/>
                </a:cubicBezTo>
                <a:cubicBezTo>
                  <a:pt x="943821" y="81742"/>
                  <a:pt x="962440" y="72237"/>
                  <a:pt x="983410" y="65048"/>
                </a:cubicBezTo>
                <a:cubicBezTo>
                  <a:pt x="1041618" y="38849"/>
                  <a:pt x="1041618" y="38849"/>
                  <a:pt x="1041618" y="38849"/>
                </a:cubicBezTo>
                <a:cubicBezTo>
                  <a:pt x="1060270" y="34016"/>
                  <a:pt x="1081241" y="26827"/>
                  <a:pt x="1102210" y="19637"/>
                </a:cubicBezTo>
                <a:cubicBezTo>
                  <a:pt x="1111520" y="14884"/>
                  <a:pt x="1123181" y="12449"/>
                  <a:pt x="1130171" y="10052"/>
                </a:cubicBezTo>
                <a:cubicBezTo>
                  <a:pt x="1162804" y="425"/>
                  <a:pt x="1162804" y="425"/>
                  <a:pt x="1162804" y="425"/>
                </a:cubicBezTo>
                <a:lnTo>
                  <a:pt x="1164474" y="0"/>
                </a:lnTo>
                <a:lnTo>
                  <a:pt x="1172033" y="1137"/>
                </a:lnTo>
                <a:cubicBezTo>
                  <a:pt x="1216069" y="15788"/>
                  <a:pt x="1251619" y="52398"/>
                  <a:pt x="1262721" y="100946"/>
                </a:cubicBezTo>
                <a:cubicBezTo>
                  <a:pt x="1272237" y="142558"/>
                  <a:pt x="1261765" y="184079"/>
                  <a:pt x="1237612" y="215454"/>
                </a:cubicBezTo>
                <a:lnTo>
                  <a:pt x="1236481" y="216552"/>
                </a:lnTo>
                <a:lnTo>
                  <a:pt x="1225078" y="219443"/>
                </a:lnTo>
                <a:cubicBezTo>
                  <a:pt x="1194765" y="226714"/>
                  <a:pt x="1194765" y="226714"/>
                  <a:pt x="1194765" y="226714"/>
                </a:cubicBezTo>
                <a:cubicBezTo>
                  <a:pt x="1187775" y="229111"/>
                  <a:pt x="1180785" y="231508"/>
                  <a:pt x="1169123" y="233945"/>
                </a:cubicBezTo>
                <a:cubicBezTo>
                  <a:pt x="1152825" y="241093"/>
                  <a:pt x="1134174" y="245926"/>
                  <a:pt x="1117874" y="253075"/>
                </a:cubicBezTo>
                <a:cubicBezTo>
                  <a:pt x="1066624" y="272206"/>
                  <a:pt x="1066624" y="272206"/>
                  <a:pt x="1066624" y="272206"/>
                </a:cubicBezTo>
                <a:cubicBezTo>
                  <a:pt x="1047972" y="277039"/>
                  <a:pt x="1031672" y="284189"/>
                  <a:pt x="1015373" y="291337"/>
                </a:cubicBezTo>
                <a:cubicBezTo>
                  <a:pt x="989763" y="303238"/>
                  <a:pt x="989763" y="303238"/>
                  <a:pt x="989763" y="303238"/>
                </a:cubicBezTo>
                <a:cubicBezTo>
                  <a:pt x="964156" y="315138"/>
                  <a:pt x="964156" y="315138"/>
                  <a:pt x="964156" y="315138"/>
                </a:cubicBezTo>
                <a:cubicBezTo>
                  <a:pt x="950209" y="324603"/>
                  <a:pt x="933910" y="331752"/>
                  <a:pt x="917609" y="338900"/>
                </a:cubicBezTo>
                <a:cubicBezTo>
                  <a:pt x="868745" y="365017"/>
                  <a:pt x="868745" y="365017"/>
                  <a:pt x="868745" y="365017"/>
                </a:cubicBezTo>
                <a:cubicBezTo>
                  <a:pt x="854796" y="374481"/>
                  <a:pt x="838530" y="386302"/>
                  <a:pt x="822231" y="393450"/>
                </a:cubicBezTo>
                <a:cubicBezTo>
                  <a:pt x="808283" y="402915"/>
                  <a:pt x="792016" y="414735"/>
                  <a:pt x="778069" y="424197"/>
                </a:cubicBezTo>
                <a:cubicBezTo>
                  <a:pt x="733908" y="454947"/>
                  <a:pt x="733908" y="454947"/>
                  <a:pt x="733908" y="454947"/>
                </a:cubicBezTo>
                <a:cubicBezTo>
                  <a:pt x="703695" y="476230"/>
                  <a:pt x="673481" y="497514"/>
                  <a:pt x="647970" y="523428"/>
                </a:cubicBezTo>
                <a:cubicBezTo>
                  <a:pt x="620109" y="547028"/>
                  <a:pt x="592247" y="570627"/>
                  <a:pt x="569056" y="594187"/>
                </a:cubicBezTo>
                <a:cubicBezTo>
                  <a:pt x="564418" y="598896"/>
                  <a:pt x="564418" y="598896"/>
                  <a:pt x="564418" y="598896"/>
                </a:cubicBezTo>
                <a:cubicBezTo>
                  <a:pt x="562100" y="601253"/>
                  <a:pt x="564418" y="598896"/>
                  <a:pt x="559780" y="603610"/>
                </a:cubicBezTo>
                <a:cubicBezTo>
                  <a:pt x="550504" y="613033"/>
                  <a:pt x="550504" y="613033"/>
                  <a:pt x="550504" y="613033"/>
                </a:cubicBezTo>
                <a:cubicBezTo>
                  <a:pt x="529633" y="634235"/>
                  <a:pt x="529633" y="634235"/>
                  <a:pt x="529633" y="634235"/>
                </a:cubicBezTo>
                <a:cubicBezTo>
                  <a:pt x="522675" y="641303"/>
                  <a:pt x="515718" y="648371"/>
                  <a:pt x="511080" y="653082"/>
                </a:cubicBezTo>
                <a:cubicBezTo>
                  <a:pt x="494879" y="674245"/>
                  <a:pt x="494879" y="674245"/>
                  <a:pt x="494879" y="674245"/>
                </a:cubicBezTo>
                <a:cubicBezTo>
                  <a:pt x="483284" y="686024"/>
                  <a:pt x="471689" y="697803"/>
                  <a:pt x="460127" y="714254"/>
                </a:cubicBezTo>
                <a:cubicBezTo>
                  <a:pt x="450883" y="728348"/>
                  <a:pt x="439287" y="740129"/>
                  <a:pt x="430045" y="754223"/>
                </a:cubicBezTo>
                <a:cubicBezTo>
                  <a:pt x="399996" y="798862"/>
                  <a:pt x="399996" y="798862"/>
                  <a:pt x="399996" y="798862"/>
                </a:cubicBezTo>
                <a:cubicBezTo>
                  <a:pt x="369946" y="843503"/>
                  <a:pt x="369946" y="843503"/>
                  <a:pt x="369946" y="843503"/>
                </a:cubicBezTo>
                <a:cubicBezTo>
                  <a:pt x="335325" y="902195"/>
                  <a:pt x="303090" y="967877"/>
                  <a:pt x="277844" y="1031161"/>
                </a:cubicBezTo>
                <a:cubicBezTo>
                  <a:pt x="225035" y="1160085"/>
                  <a:pt x="197963" y="1295792"/>
                  <a:pt x="189578" y="1431337"/>
                </a:cubicBezTo>
                <a:cubicBezTo>
                  <a:pt x="185402" y="1501446"/>
                  <a:pt x="188215" y="1569158"/>
                  <a:pt x="195701" y="1636829"/>
                </a:cubicBezTo>
                <a:cubicBezTo>
                  <a:pt x="198152" y="1653157"/>
                  <a:pt x="200603" y="1669487"/>
                  <a:pt x="203054" y="1685816"/>
                </a:cubicBezTo>
                <a:cubicBezTo>
                  <a:pt x="205505" y="1702144"/>
                  <a:pt x="207956" y="1718473"/>
                  <a:pt x="210407" y="1734802"/>
                </a:cubicBezTo>
                <a:cubicBezTo>
                  <a:pt x="217660" y="1769775"/>
                  <a:pt x="224882" y="1800077"/>
                  <a:pt x="234456" y="1832694"/>
                </a:cubicBezTo>
                <a:cubicBezTo>
                  <a:pt x="251249" y="1895614"/>
                  <a:pt x="272716" y="1958491"/>
                  <a:pt x="298851" y="2021329"/>
                </a:cubicBezTo>
                <a:cubicBezTo>
                  <a:pt x="327307" y="2081810"/>
                  <a:pt x="360401" y="2137581"/>
                  <a:pt x="393494" y="2193352"/>
                </a:cubicBezTo>
                <a:cubicBezTo>
                  <a:pt x="428907" y="2246766"/>
                  <a:pt x="468958" y="2295468"/>
                  <a:pt x="511361" y="2346486"/>
                </a:cubicBezTo>
                <a:cubicBezTo>
                  <a:pt x="523121" y="2358063"/>
                  <a:pt x="534882" y="2369639"/>
                  <a:pt x="544290" y="2378901"/>
                </a:cubicBezTo>
                <a:cubicBezTo>
                  <a:pt x="553699" y="2388162"/>
                  <a:pt x="553699" y="2388162"/>
                  <a:pt x="553699" y="2388162"/>
                </a:cubicBezTo>
                <a:cubicBezTo>
                  <a:pt x="556082" y="2395149"/>
                  <a:pt x="556082" y="2395149"/>
                  <a:pt x="556082" y="2395149"/>
                </a:cubicBezTo>
                <a:cubicBezTo>
                  <a:pt x="558435" y="2397464"/>
                  <a:pt x="556082" y="2395149"/>
                  <a:pt x="558435" y="2397464"/>
                </a:cubicBezTo>
                <a:cubicBezTo>
                  <a:pt x="579570" y="2413631"/>
                  <a:pt x="579570" y="2413631"/>
                  <a:pt x="579570" y="2413631"/>
                </a:cubicBezTo>
                <a:cubicBezTo>
                  <a:pt x="596035" y="2429837"/>
                  <a:pt x="596035" y="2429837"/>
                  <a:pt x="596035" y="2429837"/>
                </a:cubicBezTo>
                <a:cubicBezTo>
                  <a:pt x="603091" y="2436784"/>
                  <a:pt x="607794" y="2441414"/>
                  <a:pt x="612499" y="2446044"/>
                </a:cubicBezTo>
                <a:cubicBezTo>
                  <a:pt x="626579" y="2455265"/>
                  <a:pt x="635987" y="2464527"/>
                  <a:pt x="647747" y="2476103"/>
                </a:cubicBezTo>
                <a:cubicBezTo>
                  <a:pt x="746402" y="2554662"/>
                  <a:pt x="856585" y="2612098"/>
                  <a:pt x="968989" y="2653166"/>
                </a:cubicBezTo>
                <a:cubicBezTo>
                  <a:pt x="1083712" y="2691876"/>
                  <a:pt x="1202974" y="2711863"/>
                  <a:pt x="1319753" y="2710849"/>
                </a:cubicBezTo>
                <a:cubicBezTo>
                  <a:pt x="1436529" y="2709835"/>
                  <a:pt x="1553209" y="2694807"/>
                  <a:pt x="1658060" y="2658862"/>
                </a:cubicBezTo>
                <a:cubicBezTo>
                  <a:pt x="1765267" y="2625229"/>
                  <a:pt x="1862997" y="2572995"/>
                  <a:pt x="1951319" y="2511499"/>
                </a:cubicBezTo>
                <a:cubicBezTo>
                  <a:pt x="1995481" y="2480751"/>
                  <a:pt x="2037290" y="2447688"/>
                  <a:pt x="2072076" y="2412350"/>
                </a:cubicBezTo>
                <a:cubicBezTo>
                  <a:pt x="2085990" y="2398213"/>
                  <a:pt x="2085990" y="2398213"/>
                  <a:pt x="2085990" y="2398213"/>
                </a:cubicBezTo>
                <a:lnTo>
                  <a:pt x="2088309" y="2395859"/>
                </a:lnTo>
                <a:cubicBezTo>
                  <a:pt x="2089469" y="2394681"/>
                  <a:pt x="2089469" y="2394681"/>
                  <a:pt x="2088890" y="2395269"/>
                </a:cubicBezTo>
                <a:lnTo>
                  <a:pt x="2092368" y="2391735"/>
                </a:lnTo>
                <a:cubicBezTo>
                  <a:pt x="2092948" y="2391147"/>
                  <a:pt x="2092948" y="2391147"/>
                  <a:pt x="2092948" y="2391147"/>
                </a:cubicBezTo>
                <a:cubicBezTo>
                  <a:pt x="2099906" y="2384079"/>
                  <a:pt x="2099906" y="2384079"/>
                  <a:pt x="2099906" y="2384079"/>
                </a:cubicBezTo>
                <a:cubicBezTo>
                  <a:pt x="2109182" y="2374656"/>
                  <a:pt x="2118458" y="2365232"/>
                  <a:pt x="2127734" y="2355809"/>
                </a:cubicBezTo>
                <a:cubicBezTo>
                  <a:pt x="2137009" y="2346386"/>
                  <a:pt x="2143935" y="2334647"/>
                  <a:pt x="2150893" y="2327579"/>
                </a:cubicBezTo>
                <a:cubicBezTo>
                  <a:pt x="2160167" y="2318156"/>
                  <a:pt x="2167091" y="2306417"/>
                  <a:pt x="2176368" y="2296993"/>
                </a:cubicBezTo>
                <a:cubicBezTo>
                  <a:pt x="2206449" y="2257025"/>
                  <a:pt x="2234180" y="2214741"/>
                  <a:pt x="2254887" y="2170183"/>
                </a:cubicBezTo>
                <a:cubicBezTo>
                  <a:pt x="2277945" y="2127938"/>
                  <a:pt x="2298651" y="2083380"/>
                  <a:pt x="2314688" y="2038863"/>
                </a:cubicBezTo>
                <a:cubicBezTo>
                  <a:pt x="2343247" y="1948688"/>
                  <a:pt x="2358365" y="1856879"/>
                  <a:pt x="2361237" y="1767512"/>
                </a:cubicBezTo>
                <a:lnTo>
                  <a:pt x="2360378" y="1743570"/>
                </a:lnTo>
                <a:lnTo>
                  <a:pt x="2374850" y="1726854"/>
                </a:lnTo>
                <a:cubicBezTo>
                  <a:pt x="2386642" y="1717122"/>
                  <a:pt x="2401760" y="1711276"/>
                  <a:pt x="2418243" y="1711276"/>
                </a:cubicBezTo>
                <a:cubicBezTo>
                  <a:pt x="2432372" y="1711276"/>
                  <a:pt x="2445498" y="1715572"/>
                  <a:pt x="2456385" y="1722927"/>
                </a:cubicBezTo>
                <a:lnTo>
                  <a:pt x="2475369" y="1745980"/>
                </a:lnTo>
                <a:lnTo>
                  <a:pt x="2476875" y="1770597"/>
                </a:lnTo>
                <a:cubicBezTo>
                  <a:pt x="2475829" y="1870458"/>
                  <a:pt x="2460206" y="1973366"/>
                  <a:pt x="2427057" y="2075258"/>
                </a:cubicBezTo>
                <a:cubicBezTo>
                  <a:pt x="2411088" y="2129119"/>
                  <a:pt x="2390414" y="2178349"/>
                  <a:pt x="2365069" y="2227619"/>
                </a:cubicBezTo>
                <a:cubicBezTo>
                  <a:pt x="2339726" y="2276890"/>
                  <a:pt x="2309710" y="2326200"/>
                  <a:pt x="2277341" y="2373196"/>
                </a:cubicBezTo>
                <a:cubicBezTo>
                  <a:pt x="2268066" y="2382619"/>
                  <a:pt x="2258822" y="2396714"/>
                  <a:pt x="2249545" y="2406138"/>
                </a:cubicBezTo>
                <a:cubicBezTo>
                  <a:pt x="2242621" y="2417876"/>
                  <a:pt x="2231026" y="2429655"/>
                  <a:pt x="2224103" y="2441395"/>
                </a:cubicBezTo>
                <a:cubicBezTo>
                  <a:pt x="2212507" y="2453173"/>
                  <a:pt x="2203231" y="2462597"/>
                  <a:pt x="2193953" y="2472021"/>
                </a:cubicBezTo>
                <a:cubicBezTo>
                  <a:pt x="2186996" y="2479089"/>
                  <a:pt x="2186996" y="2479089"/>
                  <a:pt x="2186996" y="2479089"/>
                </a:cubicBezTo>
                <a:cubicBezTo>
                  <a:pt x="2182359" y="2483799"/>
                  <a:pt x="2182359" y="2483799"/>
                  <a:pt x="2182359" y="2483799"/>
                </a:cubicBezTo>
                <a:cubicBezTo>
                  <a:pt x="2177721" y="2488512"/>
                  <a:pt x="2177721" y="2488512"/>
                  <a:pt x="2177721" y="2488512"/>
                </a:cubicBezTo>
                <a:cubicBezTo>
                  <a:pt x="2163806" y="2502647"/>
                  <a:pt x="2163806" y="2502647"/>
                  <a:pt x="2163806" y="2502647"/>
                </a:cubicBezTo>
                <a:cubicBezTo>
                  <a:pt x="2122063" y="2545053"/>
                  <a:pt x="2075615" y="2582828"/>
                  <a:pt x="2029169" y="2620603"/>
                </a:cubicBezTo>
                <a:cubicBezTo>
                  <a:pt x="1833971" y="2762441"/>
                  <a:pt x="1587029" y="2853343"/>
                  <a:pt x="1320808" y="2860326"/>
                </a:cubicBezTo>
                <a:cubicBezTo>
                  <a:pt x="1190016" y="2861461"/>
                  <a:pt x="1052069" y="2841639"/>
                  <a:pt x="920981" y="2800733"/>
                </a:cubicBezTo>
                <a:cubicBezTo>
                  <a:pt x="787542" y="2757513"/>
                  <a:pt x="660960" y="2693212"/>
                  <a:pt x="548225" y="2605434"/>
                </a:cubicBezTo>
                <a:cubicBezTo>
                  <a:pt x="531794" y="2593896"/>
                  <a:pt x="520034" y="2582320"/>
                  <a:pt x="505921" y="2568429"/>
                </a:cubicBezTo>
                <a:cubicBezTo>
                  <a:pt x="496546" y="2563839"/>
                  <a:pt x="489490" y="2556892"/>
                  <a:pt x="484787" y="2552262"/>
                </a:cubicBezTo>
                <a:cubicBezTo>
                  <a:pt x="465969" y="2533739"/>
                  <a:pt x="465969" y="2533739"/>
                  <a:pt x="465969" y="2533739"/>
                </a:cubicBezTo>
                <a:cubicBezTo>
                  <a:pt x="444834" y="2517572"/>
                  <a:pt x="444834" y="2517572"/>
                  <a:pt x="444834" y="2517572"/>
                </a:cubicBezTo>
                <a:cubicBezTo>
                  <a:pt x="444834" y="2517572"/>
                  <a:pt x="440130" y="2512942"/>
                  <a:pt x="440130" y="2512942"/>
                </a:cubicBezTo>
                <a:cubicBezTo>
                  <a:pt x="435425" y="2508311"/>
                  <a:pt x="435425" y="2508311"/>
                  <a:pt x="435425" y="2508311"/>
                </a:cubicBezTo>
                <a:cubicBezTo>
                  <a:pt x="426018" y="2499050"/>
                  <a:pt x="426018" y="2499050"/>
                  <a:pt x="426018" y="2499050"/>
                </a:cubicBezTo>
                <a:cubicBezTo>
                  <a:pt x="414224" y="2482802"/>
                  <a:pt x="402464" y="2471226"/>
                  <a:pt x="388352" y="2457335"/>
                </a:cubicBezTo>
                <a:cubicBezTo>
                  <a:pt x="338927" y="2404041"/>
                  <a:pt x="291818" y="2348394"/>
                  <a:pt x="251668" y="2285676"/>
                </a:cubicBezTo>
                <a:cubicBezTo>
                  <a:pt x="209199" y="2225317"/>
                  <a:pt x="173720" y="2162560"/>
                  <a:pt x="140529" y="2092777"/>
                </a:cubicBezTo>
                <a:cubicBezTo>
                  <a:pt x="107369" y="2027663"/>
                  <a:pt x="81166" y="1955483"/>
                  <a:pt x="59634" y="1883261"/>
                </a:cubicBezTo>
                <a:cubicBezTo>
                  <a:pt x="50028" y="1845974"/>
                  <a:pt x="40422" y="1808686"/>
                  <a:pt x="30815" y="1771398"/>
                </a:cubicBezTo>
                <a:cubicBezTo>
                  <a:pt x="28365" y="1755069"/>
                  <a:pt x="25881" y="1734068"/>
                  <a:pt x="21077" y="1715425"/>
                </a:cubicBezTo>
                <a:cubicBezTo>
                  <a:pt x="16274" y="1696781"/>
                  <a:pt x="16142" y="1678096"/>
                  <a:pt x="13659" y="1657095"/>
                </a:cubicBezTo>
                <a:cubicBezTo>
                  <a:pt x="3790" y="1582439"/>
                  <a:pt x="-1443" y="1503068"/>
                  <a:pt x="347" y="1425974"/>
                </a:cubicBezTo>
                <a:cubicBezTo>
                  <a:pt x="6250" y="1269427"/>
                  <a:pt x="37826" y="1110324"/>
                  <a:pt x="92823" y="960360"/>
                </a:cubicBezTo>
                <a:cubicBezTo>
                  <a:pt x="120323" y="885377"/>
                  <a:pt x="157164" y="810315"/>
                  <a:pt x="196390" y="742237"/>
                </a:cubicBezTo>
                <a:cubicBezTo>
                  <a:pt x="205600" y="723471"/>
                  <a:pt x="217162" y="707021"/>
                  <a:pt x="226373" y="688255"/>
                </a:cubicBezTo>
                <a:cubicBezTo>
                  <a:pt x="237934" y="671805"/>
                  <a:pt x="251817" y="652998"/>
                  <a:pt x="263380" y="636547"/>
                </a:cubicBezTo>
                <a:cubicBezTo>
                  <a:pt x="274940" y="620097"/>
                  <a:pt x="286504" y="603646"/>
                  <a:pt x="298067" y="587196"/>
                </a:cubicBezTo>
                <a:cubicBezTo>
                  <a:pt x="309628" y="570745"/>
                  <a:pt x="325862" y="554254"/>
                  <a:pt x="337424" y="537804"/>
                </a:cubicBezTo>
                <a:cubicBezTo>
                  <a:pt x="358262" y="511930"/>
                  <a:pt x="358262" y="511930"/>
                  <a:pt x="358262" y="511930"/>
                </a:cubicBezTo>
                <a:cubicBezTo>
                  <a:pt x="365220" y="504862"/>
                  <a:pt x="372176" y="497795"/>
                  <a:pt x="379133" y="490728"/>
                </a:cubicBezTo>
                <a:cubicBezTo>
                  <a:pt x="397686" y="471880"/>
                  <a:pt x="397686" y="471880"/>
                  <a:pt x="397686" y="471880"/>
                </a:cubicBezTo>
                <a:cubicBezTo>
                  <a:pt x="406929" y="457786"/>
                  <a:pt x="406929" y="457786"/>
                  <a:pt x="406929" y="457786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E12BE989-F378-4BD0-84B4-FF0DB1324615}"/>
              </a:ext>
            </a:extLst>
          </p:cNvPr>
          <p:cNvSpPr/>
          <p:nvPr/>
        </p:nvSpPr>
        <p:spPr>
          <a:xfrm rot="2727064">
            <a:off x="5685381" y="3621313"/>
            <a:ext cx="1148510" cy="944249"/>
          </a:xfrm>
          <a:custGeom>
            <a:avLst/>
            <a:gdLst>
              <a:gd name="connsiteX0" fmla="*/ 6865 w 1148510"/>
              <a:gd name="connsiteY0" fmla="*/ 44245 h 944249"/>
              <a:gd name="connsiteX1" fmla="*/ 9184 w 1148510"/>
              <a:gd name="connsiteY1" fmla="*/ 41889 h 944249"/>
              <a:gd name="connsiteX2" fmla="*/ 25417 w 1148510"/>
              <a:gd name="connsiteY2" fmla="*/ 25399 h 944249"/>
              <a:gd name="connsiteX3" fmla="*/ 53378 w 1148510"/>
              <a:gd name="connsiteY3" fmla="*/ 15811 h 944249"/>
              <a:gd name="connsiteX4" fmla="*/ 240123 w 1148510"/>
              <a:gd name="connsiteY4" fmla="*/ 177 h 944249"/>
              <a:gd name="connsiteX5" fmla="*/ 270502 w 1148510"/>
              <a:gd name="connsiteY5" fmla="*/ 2248 h 944249"/>
              <a:gd name="connsiteX6" fmla="*/ 303199 w 1148510"/>
              <a:gd name="connsiteY6" fmla="*/ 1964 h 944249"/>
              <a:gd name="connsiteX7" fmla="*/ 375684 w 1148510"/>
              <a:gd name="connsiteY7" fmla="*/ 13014 h 944249"/>
              <a:gd name="connsiteX8" fmla="*/ 534800 w 1148510"/>
              <a:gd name="connsiteY8" fmla="*/ 53675 h 944249"/>
              <a:gd name="connsiteX9" fmla="*/ 705939 w 1148510"/>
              <a:gd name="connsiteY9" fmla="*/ 143283 h 944249"/>
              <a:gd name="connsiteX10" fmla="*/ 748179 w 1148510"/>
              <a:gd name="connsiteY10" fmla="*/ 170945 h 944249"/>
              <a:gd name="connsiteX11" fmla="*/ 792801 w 1148510"/>
              <a:gd name="connsiteY11" fmla="*/ 205594 h 944249"/>
              <a:gd name="connsiteX12" fmla="*/ 832753 w 1148510"/>
              <a:gd name="connsiteY12" fmla="*/ 240282 h 944249"/>
              <a:gd name="connsiteX13" fmla="*/ 837457 w 1148510"/>
              <a:gd name="connsiteY13" fmla="*/ 244913 h 944249"/>
              <a:gd name="connsiteX14" fmla="*/ 839808 w 1148510"/>
              <a:gd name="connsiteY14" fmla="*/ 247229 h 944249"/>
              <a:gd name="connsiteX15" fmla="*/ 842161 w 1148510"/>
              <a:gd name="connsiteY15" fmla="*/ 249544 h 944249"/>
              <a:gd name="connsiteX16" fmla="*/ 853921 w 1148510"/>
              <a:gd name="connsiteY16" fmla="*/ 261121 h 944249"/>
              <a:gd name="connsiteX17" fmla="*/ 872738 w 1148510"/>
              <a:gd name="connsiteY17" fmla="*/ 279643 h 944249"/>
              <a:gd name="connsiteX18" fmla="*/ 1014258 w 1148510"/>
              <a:gd name="connsiteY18" fmla="*/ 474616 h 944249"/>
              <a:gd name="connsiteX19" fmla="*/ 1116417 w 1148510"/>
              <a:gd name="connsiteY19" fmla="*/ 718981 h 944249"/>
              <a:gd name="connsiteX20" fmla="*/ 1145066 w 1148510"/>
              <a:gd name="connsiteY20" fmla="*/ 858366 h 944249"/>
              <a:gd name="connsiteX21" fmla="*/ 1148510 w 1148510"/>
              <a:gd name="connsiteY21" fmla="*/ 914666 h 944249"/>
              <a:gd name="connsiteX22" fmla="*/ 1136385 w 1148510"/>
              <a:gd name="connsiteY22" fmla="*/ 928671 h 944249"/>
              <a:gd name="connsiteX23" fmla="*/ 1092991 w 1148510"/>
              <a:gd name="connsiteY23" fmla="*/ 944249 h 944249"/>
              <a:gd name="connsiteX24" fmla="*/ 1054849 w 1148510"/>
              <a:gd name="connsiteY24" fmla="*/ 932599 h 944249"/>
              <a:gd name="connsiteX25" fmla="*/ 1035058 w 1148510"/>
              <a:gd name="connsiteY25" fmla="*/ 908566 h 944249"/>
              <a:gd name="connsiteX26" fmla="*/ 1033695 w 1148510"/>
              <a:gd name="connsiteY26" fmla="*/ 870573 h 944249"/>
              <a:gd name="connsiteX27" fmla="*/ 1011499 w 1148510"/>
              <a:gd name="connsiteY27" fmla="*/ 745585 h 944249"/>
              <a:gd name="connsiteX28" fmla="*/ 925869 w 1148510"/>
              <a:gd name="connsiteY28" fmla="*/ 526769 h 944249"/>
              <a:gd name="connsiteX29" fmla="*/ 798495 w 1148510"/>
              <a:gd name="connsiteY29" fmla="*/ 350359 h 944249"/>
              <a:gd name="connsiteX30" fmla="*/ 779678 w 1148510"/>
              <a:gd name="connsiteY30" fmla="*/ 331836 h 944249"/>
              <a:gd name="connsiteX31" fmla="*/ 770270 w 1148510"/>
              <a:gd name="connsiteY31" fmla="*/ 322576 h 944249"/>
              <a:gd name="connsiteX32" fmla="*/ 768799 w 1148510"/>
              <a:gd name="connsiteY32" fmla="*/ 321129 h 944249"/>
              <a:gd name="connsiteX33" fmla="*/ 767918 w 1148510"/>
              <a:gd name="connsiteY33" fmla="*/ 320260 h 944249"/>
              <a:gd name="connsiteX34" fmla="*/ 763213 w 1148510"/>
              <a:gd name="connsiteY34" fmla="*/ 315630 h 944249"/>
              <a:gd name="connsiteX35" fmla="*/ 725581 w 1148510"/>
              <a:gd name="connsiteY35" fmla="*/ 278584 h 944249"/>
              <a:gd name="connsiteX36" fmla="*/ 690332 w 1148510"/>
              <a:gd name="connsiteY36" fmla="*/ 248526 h 944249"/>
              <a:gd name="connsiteX37" fmla="*/ 650447 w 1148510"/>
              <a:gd name="connsiteY37" fmla="*/ 223179 h 944249"/>
              <a:gd name="connsiteX38" fmla="*/ 502729 w 1148510"/>
              <a:gd name="connsiteY38" fmla="*/ 142712 h 944249"/>
              <a:gd name="connsiteX39" fmla="*/ 357628 w 1148510"/>
              <a:gd name="connsiteY39" fmla="*/ 101929 h 944249"/>
              <a:gd name="connsiteX40" fmla="*/ 294485 w 1148510"/>
              <a:gd name="connsiteY40" fmla="*/ 90799 h 944249"/>
              <a:gd name="connsiteX41" fmla="*/ 264107 w 1148510"/>
              <a:gd name="connsiteY41" fmla="*/ 88726 h 944249"/>
              <a:gd name="connsiteX42" fmla="*/ 236080 w 1148510"/>
              <a:gd name="connsiteY42" fmla="*/ 88969 h 944249"/>
              <a:gd name="connsiteX43" fmla="*/ 67985 w 1148510"/>
              <a:gd name="connsiteY43" fmla="*/ 99771 h 944249"/>
              <a:gd name="connsiteX44" fmla="*/ 44662 w 1148510"/>
              <a:gd name="connsiteY44" fmla="*/ 104646 h 944249"/>
              <a:gd name="connsiteX45" fmla="*/ 21241 w 1148510"/>
              <a:gd name="connsiteY45" fmla="*/ 95506 h 944249"/>
              <a:gd name="connsiteX46" fmla="*/ 18888 w 1148510"/>
              <a:gd name="connsiteY46" fmla="*/ 93191 h 944249"/>
              <a:gd name="connsiteX47" fmla="*/ 14184 w 1148510"/>
              <a:gd name="connsiteY47" fmla="*/ 88560 h 944249"/>
              <a:gd name="connsiteX48" fmla="*/ 9481 w 1148510"/>
              <a:gd name="connsiteY48" fmla="*/ 83930 h 944249"/>
              <a:gd name="connsiteX49" fmla="*/ 4777 w 1148510"/>
              <a:gd name="connsiteY49" fmla="*/ 79299 h 944249"/>
              <a:gd name="connsiteX50" fmla="*/ 2425 w 1148510"/>
              <a:gd name="connsiteY50" fmla="*/ 76983 h 944249"/>
              <a:gd name="connsiteX51" fmla="*/ 6 w 1148510"/>
              <a:gd name="connsiteY51" fmla="*/ 65326 h 944249"/>
              <a:gd name="connsiteX52" fmla="*/ 2292 w 1148510"/>
              <a:gd name="connsiteY52" fmla="*/ 58300 h 944249"/>
              <a:gd name="connsiteX53" fmla="*/ 4579 w 1148510"/>
              <a:gd name="connsiteY53" fmla="*/ 51271 h 944249"/>
              <a:gd name="connsiteX54" fmla="*/ 6865 w 1148510"/>
              <a:gd name="connsiteY54" fmla="*/ 44245 h 94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48510" h="944249">
                <a:moveTo>
                  <a:pt x="6865" y="44245"/>
                </a:moveTo>
                <a:cubicBezTo>
                  <a:pt x="6865" y="44245"/>
                  <a:pt x="9184" y="41889"/>
                  <a:pt x="9184" y="41889"/>
                </a:cubicBezTo>
                <a:cubicBezTo>
                  <a:pt x="11469" y="34862"/>
                  <a:pt x="18427" y="27794"/>
                  <a:pt x="25417" y="25399"/>
                </a:cubicBezTo>
                <a:cubicBezTo>
                  <a:pt x="34726" y="20646"/>
                  <a:pt x="41717" y="18249"/>
                  <a:pt x="53378" y="15811"/>
                </a:cubicBezTo>
                <a:cubicBezTo>
                  <a:pt x="93033" y="8460"/>
                  <a:pt x="158363" y="-1449"/>
                  <a:pt x="240123" y="177"/>
                </a:cubicBezTo>
                <a:cubicBezTo>
                  <a:pt x="249466" y="94"/>
                  <a:pt x="258809" y="15"/>
                  <a:pt x="270502" y="2248"/>
                </a:cubicBezTo>
                <a:cubicBezTo>
                  <a:pt x="282164" y="-189"/>
                  <a:pt x="293858" y="2045"/>
                  <a:pt x="303199" y="1964"/>
                </a:cubicBezTo>
                <a:cubicBezTo>
                  <a:pt x="328908" y="4076"/>
                  <a:pt x="352296" y="8545"/>
                  <a:pt x="375684" y="13014"/>
                </a:cubicBezTo>
                <a:cubicBezTo>
                  <a:pt x="424781" y="19594"/>
                  <a:pt x="478615" y="35478"/>
                  <a:pt x="534800" y="53675"/>
                </a:cubicBezTo>
                <a:cubicBezTo>
                  <a:pt x="591019" y="76545"/>
                  <a:pt x="647270" y="104084"/>
                  <a:pt x="705939" y="143283"/>
                </a:cubicBezTo>
                <a:cubicBezTo>
                  <a:pt x="720019" y="152503"/>
                  <a:pt x="734099" y="161724"/>
                  <a:pt x="748179" y="170945"/>
                </a:cubicBezTo>
                <a:cubicBezTo>
                  <a:pt x="764609" y="182481"/>
                  <a:pt x="776369" y="194057"/>
                  <a:pt x="792801" y="205594"/>
                </a:cubicBezTo>
                <a:cubicBezTo>
                  <a:pt x="804562" y="217170"/>
                  <a:pt x="816322" y="228747"/>
                  <a:pt x="832753" y="240282"/>
                </a:cubicBezTo>
                <a:cubicBezTo>
                  <a:pt x="837457" y="244913"/>
                  <a:pt x="837457" y="244913"/>
                  <a:pt x="837457" y="244913"/>
                </a:cubicBezTo>
                <a:cubicBezTo>
                  <a:pt x="837457" y="244913"/>
                  <a:pt x="839808" y="247229"/>
                  <a:pt x="839808" y="247229"/>
                </a:cubicBezTo>
                <a:cubicBezTo>
                  <a:pt x="842161" y="249544"/>
                  <a:pt x="842161" y="249544"/>
                  <a:pt x="842161" y="249544"/>
                </a:cubicBezTo>
                <a:cubicBezTo>
                  <a:pt x="853921" y="261121"/>
                  <a:pt x="853921" y="261121"/>
                  <a:pt x="853921" y="261121"/>
                </a:cubicBezTo>
                <a:cubicBezTo>
                  <a:pt x="858626" y="265751"/>
                  <a:pt x="865681" y="272697"/>
                  <a:pt x="872738" y="279643"/>
                </a:cubicBezTo>
                <a:cubicBezTo>
                  <a:pt x="924515" y="335250"/>
                  <a:pt x="974042" y="402558"/>
                  <a:pt x="1014258" y="474616"/>
                </a:cubicBezTo>
                <a:cubicBezTo>
                  <a:pt x="1059144" y="546633"/>
                  <a:pt x="1092435" y="630430"/>
                  <a:pt x="1116417" y="718981"/>
                </a:cubicBezTo>
                <a:cubicBezTo>
                  <a:pt x="1128996" y="763835"/>
                  <a:pt x="1138668" y="810466"/>
                  <a:pt x="1145066" y="858366"/>
                </a:cubicBezTo>
                <a:lnTo>
                  <a:pt x="1148510" y="914666"/>
                </a:lnTo>
                <a:lnTo>
                  <a:pt x="1136385" y="928671"/>
                </a:lnTo>
                <a:cubicBezTo>
                  <a:pt x="1124592" y="938403"/>
                  <a:pt x="1109474" y="944249"/>
                  <a:pt x="1092991" y="944249"/>
                </a:cubicBezTo>
                <a:cubicBezTo>
                  <a:pt x="1078863" y="944249"/>
                  <a:pt x="1065737" y="939954"/>
                  <a:pt x="1054849" y="932599"/>
                </a:cubicBezTo>
                <a:lnTo>
                  <a:pt x="1035058" y="908566"/>
                </a:lnTo>
                <a:lnTo>
                  <a:pt x="1033695" y="870573"/>
                </a:lnTo>
                <a:cubicBezTo>
                  <a:pt x="1029159" y="827620"/>
                  <a:pt x="1021710" y="785788"/>
                  <a:pt x="1011499" y="745585"/>
                </a:cubicBezTo>
                <a:cubicBezTo>
                  <a:pt x="992254" y="666336"/>
                  <a:pt x="961380" y="594197"/>
                  <a:pt x="925869" y="526769"/>
                </a:cubicBezTo>
                <a:cubicBezTo>
                  <a:pt x="888038" y="461697"/>
                  <a:pt x="845568" y="401337"/>
                  <a:pt x="798495" y="350359"/>
                </a:cubicBezTo>
                <a:cubicBezTo>
                  <a:pt x="791438" y="343413"/>
                  <a:pt x="786735" y="338783"/>
                  <a:pt x="779678" y="331836"/>
                </a:cubicBezTo>
                <a:cubicBezTo>
                  <a:pt x="770270" y="322576"/>
                  <a:pt x="770270" y="322576"/>
                  <a:pt x="770270" y="322576"/>
                </a:cubicBezTo>
                <a:lnTo>
                  <a:pt x="768799" y="321129"/>
                </a:lnTo>
                <a:cubicBezTo>
                  <a:pt x="768505" y="320839"/>
                  <a:pt x="767918" y="320260"/>
                  <a:pt x="767918" y="320260"/>
                </a:cubicBezTo>
                <a:cubicBezTo>
                  <a:pt x="763213" y="315630"/>
                  <a:pt x="763213" y="315630"/>
                  <a:pt x="763213" y="315630"/>
                </a:cubicBezTo>
                <a:cubicBezTo>
                  <a:pt x="749102" y="301738"/>
                  <a:pt x="737342" y="290161"/>
                  <a:pt x="725581" y="278584"/>
                </a:cubicBezTo>
                <a:cubicBezTo>
                  <a:pt x="711501" y="269363"/>
                  <a:pt x="702094" y="260103"/>
                  <a:pt x="690332" y="248526"/>
                </a:cubicBezTo>
                <a:cubicBezTo>
                  <a:pt x="676253" y="239305"/>
                  <a:pt x="664526" y="232400"/>
                  <a:pt x="650447" y="223179"/>
                </a:cubicBezTo>
                <a:cubicBezTo>
                  <a:pt x="601153" y="188572"/>
                  <a:pt x="551924" y="163306"/>
                  <a:pt x="502729" y="142712"/>
                </a:cubicBezTo>
                <a:cubicBezTo>
                  <a:pt x="451214" y="124472"/>
                  <a:pt x="404405" y="110865"/>
                  <a:pt x="357628" y="101929"/>
                </a:cubicBezTo>
                <a:cubicBezTo>
                  <a:pt x="336590" y="99776"/>
                  <a:pt x="315522" y="92951"/>
                  <a:pt x="294485" y="90799"/>
                </a:cubicBezTo>
                <a:cubicBezTo>
                  <a:pt x="285143" y="90879"/>
                  <a:pt x="275801" y="90960"/>
                  <a:pt x="264107" y="88726"/>
                </a:cubicBezTo>
                <a:cubicBezTo>
                  <a:pt x="254764" y="88807"/>
                  <a:pt x="245422" y="88888"/>
                  <a:pt x="236080" y="88969"/>
                </a:cubicBezTo>
                <a:cubicBezTo>
                  <a:pt x="163660" y="87263"/>
                  <a:pt x="105321" y="94775"/>
                  <a:pt x="67985" y="99771"/>
                </a:cubicBezTo>
                <a:cubicBezTo>
                  <a:pt x="58642" y="99854"/>
                  <a:pt x="51686" y="106921"/>
                  <a:pt x="44662" y="104646"/>
                </a:cubicBezTo>
                <a:cubicBezTo>
                  <a:pt x="37639" y="102371"/>
                  <a:pt x="30617" y="100096"/>
                  <a:pt x="21241" y="95506"/>
                </a:cubicBezTo>
                <a:cubicBezTo>
                  <a:pt x="21241" y="95506"/>
                  <a:pt x="18888" y="93191"/>
                  <a:pt x="18888" y="93191"/>
                </a:cubicBezTo>
                <a:cubicBezTo>
                  <a:pt x="16537" y="90875"/>
                  <a:pt x="16537" y="90875"/>
                  <a:pt x="14184" y="88560"/>
                </a:cubicBezTo>
                <a:cubicBezTo>
                  <a:pt x="14184" y="88560"/>
                  <a:pt x="11832" y="86245"/>
                  <a:pt x="9481" y="83930"/>
                </a:cubicBezTo>
                <a:cubicBezTo>
                  <a:pt x="7128" y="81615"/>
                  <a:pt x="4777" y="79299"/>
                  <a:pt x="4777" y="79299"/>
                </a:cubicBezTo>
                <a:cubicBezTo>
                  <a:pt x="4777" y="79299"/>
                  <a:pt x="2425" y="76983"/>
                  <a:pt x="2425" y="76983"/>
                </a:cubicBezTo>
                <a:cubicBezTo>
                  <a:pt x="6" y="65326"/>
                  <a:pt x="6" y="65326"/>
                  <a:pt x="6" y="65326"/>
                </a:cubicBezTo>
                <a:cubicBezTo>
                  <a:pt x="-27" y="60654"/>
                  <a:pt x="-27" y="60654"/>
                  <a:pt x="2292" y="58300"/>
                </a:cubicBezTo>
                <a:cubicBezTo>
                  <a:pt x="2261" y="53628"/>
                  <a:pt x="2261" y="53628"/>
                  <a:pt x="4579" y="51271"/>
                </a:cubicBezTo>
                <a:cubicBezTo>
                  <a:pt x="6897" y="48915"/>
                  <a:pt x="4545" y="46602"/>
                  <a:pt x="6865" y="4424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DA038418-4E88-4CE0-8EDF-1D226C7FF821}"/>
              </a:ext>
            </a:extLst>
          </p:cNvPr>
          <p:cNvSpPr/>
          <p:nvPr/>
        </p:nvSpPr>
        <p:spPr>
          <a:xfrm rot="2466426">
            <a:off x="3262932" y="750602"/>
            <a:ext cx="4742097" cy="5498714"/>
          </a:xfrm>
          <a:custGeom>
            <a:avLst/>
            <a:gdLst>
              <a:gd name="connsiteX0" fmla="*/ 955297 w 4742097"/>
              <a:gd name="connsiteY0" fmla="*/ 749269 h 5498714"/>
              <a:gd name="connsiteX1" fmla="*/ 964939 w 4742097"/>
              <a:gd name="connsiteY1" fmla="*/ 745236 h 5498714"/>
              <a:gd name="connsiteX2" fmla="*/ 979884 w 4742097"/>
              <a:gd name="connsiteY2" fmla="*/ 732195 h 5498714"/>
              <a:gd name="connsiteX3" fmla="*/ 1099124 w 4742097"/>
              <a:gd name="connsiteY3" fmla="*/ 632530 h 5498714"/>
              <a:gd name="connsiteX4" fmla="*/ 1158263 w 4742097"/>
              <a:gd name="connsiteY4" fmla="*/ 589688 h 5498714"/>
              <a:gd name="connsiteX5" fmla="*/ 1217401 w 4742097"/>
              <a:gd name="connsiteY5" fmla="*/ 546846 h 5498714"/>
              <a:gd name="connsiteX6" fmla="*/ 1335357 w 4742097"/>
              <a:gd name="connsiteY6" fmla="*/ 465821 h 5498714"/>
              <a:gd name="connsiteX7" fmla="*/ 1785252 w 4742097"/>
              <a:gd name="connsiteY7" fmla="*/ 222183 h 5498714"/>
              <a:gd name="connsiteX8" fmla="*/ 2467224 w 4742097"/>
              <a:gd name="connsiteY8" fmla="*/ 8193 h 5498714"/>
              <a:gd name="connsiteX9" fmla="*/ 2498000 w 4742097"/>
              <a:gd name="connsiteY9" fmla="*/ 3240 h 5498714"/>
              <a:gd name="connsiteX10" fmla="*/ 2526286 w 4742097"/>
              <a:gd name="connsiteY10" fmla="*/ 459 h 5498714"/>
              <a:gd name="connsiteX11" fmla="*/ 2579724 w 4742097"/>
              <a:gd name="connsiteY11" fmla="*/ 6393 h 5498714"/>
              <a:gd name="connsiteX12" fmla="*/ 2604877 w 4742097"/>
              <a:gd name="connsiteY12" fmla="*/ 15107 h 5498714"/>
              <a:gd name="connsiteX13" fmla="*/ 2618538 w 4742097"/>
              <a:gd name="connsiteY13" fmla="*/ 20708 h 5498714"/>
              <a:gd name="connsiteX14" fmla="*/ 2627539 w 4742097"/>
              <a:gd name="connsiteY14" fmla="*/ 25994 h 5498714"/>
              <a:gd name="connsiteX15" fmla="*/ 2665069 w 4742097"/>
              <a:gd name="connsiteY15" fmla="*/ 58949 h 5498714"/>
              <a:gd name="connsiteX16" fmla="*/ 2674070 w 4742097"/>
              <a:gd name="connsiteY16" fmla="*/ 64237 h 5498714"/>
              <a:gd name="connsiteX17" fmla="*/ 2682749 w 4742097"/>
              <a:gd name="connsiteY17" fmla="*/ 74184 h 5498714"/>
              <a:gd name="connsiteX18" fmla="*/ 2695769 w 4742097"/>
              <a:gd name="connsiteY18" fmla="*/ 89105 h 5498714"/>
              <a:gd name="connsiteX19" fmla="*/ 2708789 w 4742097"/>
              <a:gd name="connsiteY19" fmla="*/ 104026 h 5498714"/>
              <a:gd name="connsiteX20" fmla="*/ 2719317 w 4742097"/>
              <a:gd name="connsiteY20" fmla="*/ 121120 h 5498714"/>
              <a:gd name="connsiteX21" fmla="*/ 2732017 w 4742097"/>
              <a:gd name="connsiteY21" fmla="*/ 140701 h 5498714"/>
              <a:gd name="connsiteX22" fmla="*/ 2738526 w 4742097"/>
              <a:gd name="connsiteY22" fmla="*/ 148161 h 5498714"/>
              <a:gd name="connsiteX23" fmla="*/ 2742224 w 4742097"/>
              <a:gd name="connsiteY23" fmla="*/ 162456 h 5498714"/>
              <a:gd name="connsiteX24" fmla="*/ 2739413 w 4742097"/>
              <a:gd name="connsiteY24" fmla="*/ 169289 h 5498714"/>
              <a:gd name="connsiteX25" fmla="*/ 2730656 w 4742097"/>
              <a:gd name="connsiteY25" fmla="*/ 194450 h 5498714"/>
              <a:gd name="connsiteX26" fmla="*/ 2722542 w 4742097"/>
              <a:gd name="connsiteY26" fmla="*/ 210292 h 5498714"/>
              <a:gd name="connsiteX27" fmla="*/ 2716597 w 4742097"/>
              <a:gd name="connsiteY27" fmla="*/ 228619 h 5498714"/>
              <a:gd name="connsiteX28" fmla="*/ 2703501 w 4742097"/>
              <a:gd name="connsiteY28" fmla="*/ 248807 h 5498714"/>
              <a:gd name="connsiteX29" fmla="*/ 2700368 w 4742097"/>
              <a:gd name="connsiteY29" fmla="*/ 260301 h 5498714"/>
              <a:gd name="connsiteX30" fmla="*/ 2695066 w 4742097"/>
              <a:gd name="connsiteY30" fmla="*/ 269308 h 5498714"/>
              <a:gd name="connsiteX31" fmla="*/ 2664213 w 4742097"/>
              <a:gd name="connsiteY31" fmla="*/ 309371 h 5498714"/>
              <a:gd name="connsiteX32" fmla="*/ 2648947 w 4742097"/>
              <a:gd name="connsiteY32" fmla="*/ 327071 h 5498714"/>
              <a:gd name="connsiteX33" fmla="*/ 2631511 w 4742097"/>
              <a:gd name="connsiteY33" fmla="*/ 342285 h 5498714"/>
              <a:gd name="connsiteX34" fmla="*/ 2590130 w 4742097"/>
              <a:gd name="connsiteY34" fmla="*/ 365253 h 5498714"/>
              <a:gd name="connsiteX35" fmla="*/ 2540069 w 4742097"/>
              <a:gd name="connsiteY35" fmla="*/ 378273 h 5498714"/>
              <a:gd name="connsiteX36" fmla="*/ 1937086 w 4742097"/>
              <a:gd name="connsiteY36" fmla="*/ 567142 h 5498714"/>
              <a:gd name="connsiteX37" fmla="*/ 1540705 w 4742097"/>
              <a:gd name="connsiteY37" fmla="*/ 781606 h 5498714"/>
              <a:gd name="connsiteX38" fmla="*/ 1437373 w 4742097"/>
              <a:gd name="connsiteY38" fmla="*/ 854250 h 5498714"/>
              <a:gd name="connsiteX39" fmla="*/ 1383217 w 4742097"/>
              <a:gd name="connsiteY39" fmla="*/ 892746 h 5498714"/>
              <a:gd name="connsiteX40" fmla="*/ 1331230 w 4742097"/>
              <a:gd name="connsiteY40" fmla="*/ 933728 h 5498714"/>
              <a:gd name="connsiteX41" fmla="*/ 1224765 w 4742097"/>
              <a:gd name="connsiteY41" fmla="*/ 1017865 h 5498714"/>
              <a:gd name="connsiteX42" fmla="*/ 1212311 w 4742097"/>
              <a:gd name="connsiteY42" fmla="*/ 1028733 h 5498714"/>
              <a:gd name="connsiteX43" fmla="*/ 1207952 w 4742097"/>
              <a:gd name="connsiteY43" fmla="*/ 1032536 h 5498714"/>
              <a:gd name="connsiteX44" fmla="*/ 1207329 w 4742097"/>
              <a:gd name="connsiteY44" fmla="*/ 1033079 h 5498714"/>
              <a:gd name="connsiteX45" fmla="*/ 1205773 w 4742097"/>
              <a:gd name="connsiteY45" fmla="*/ 1034437 h 5498714"/>
              <a:gd name="connsiteX46" fmla="*/ 1204838 w 4742097"/>
              <a:gd name="connsiteY46" fmla="*/ 1035253 h 5498714"/>
              <a:gd name="connsiteX47" fmla="*/ 1202971 w 4742097"/>
              <a:gd name="connsiteY47" fmla="*/ 1036882 h 5498714"/>
              <a:gd name="connsiteX48" fmla="*/ 1202347 w 4742097"/>
              <a:gd name="connsiteY48" fmla="*/ 1037426 h 5498714"/>
              <a:gd name="connsiteX49" fmla="*/ 1174949 w 4742097"/>
              <a:gd name="connsiteY49" fmla="*/ 1061334 h 5498714"/>
              <a:gd name="connsiteX50" fmla="*/ 1119829 w 4742097"/>
              <a:gd name="connsiteY50" fmla="*/ 1113810 h 5498714"/>
              <a:gd name="connsiteX51" fmla="*/ 1094599 w 4742097"/>
              <a:gd name="connsiteY51" fmla="*/ 1140205 h 5498714"/>
              <a:gd name="connsiteX52" fmla="*/ 1069691 w 4742097"/>
              <a:gd name="connsiteY52" fmla="*/ 1161940 h 5498714"/>
              <a:gd name="connsiteX53" fmla="*/ 1021723 w 4742097"/>
              <a:gd name="connsiteY53" fmla="*/ 1212555 h 5498714"/>
              <a:gd name="connsiteX54" fmla="*/ 973434 w 4742097"/>
              <a:gd name="connsiteY54" fmla="*/ 1267831 h 5498714"/>
              <a:gd name="connsiteX55" fmla="*/ 948205 w 4742097"/>
              <a:gd name="connsiteY55" fmla="*/ 1294227 h 5498714"/>
              <a:gd name="connsiteX56" fmla="*/ 925146 w 4742097"/>
              <a:gd name="connsiteY56" fmla="*/ 1323108 h 5498714"/>
              <a:gd name="connsiteX57" fmla="*/ 876536 w 4742097"/>
              <a:gd name="connsiteY57" fmla="*/ 1383044 h 5498714"/>
              <a:gd name="connsiteX58" fmla="*/ 832586 w 4742097"/>
              <a:gd name="connsiteY58" fmla="*/ 1443294 h 5498714"/>
              <a:gd name="connsiteX59" fmla="*/ 744048 w 4742097"/>
              <a:gd name="connsiteY59" fmla="*/ 1573115 h 5498714"/>
              <a:gd name="connsiteX60" fmla="*/ 593327 w 4742097"/>
              <a:gd name="connsiteY60" fmla="*/ 1857938 h 5498714"/>
              <a:gd name="connsiteX61" fmla="*/ 574287 w 4742097"/>
              <a:gd name="connsiteY61" fmla="*/ 1896453 h 5498714"/>
              <a:gd name="connsiteX62" fmla="*/ 559907 w 4742097"/>
              <a:gd name="connsiteY62" fmla="*/ 1935281 h 5498714"/>
              <a:gd name="connsiteX63" fmla="*/ 526487 w 4742097"/>
              <a:gd name="connsiteY63" fmla="*/ 2012625 h 5498714"/>
              <a:gd name="connsiteX64" fmla="*/ 472986 w 4742097"/>
              <a:gd name="connsiteY64" fmla="*/ 2177574 h 5498714"/>
              <a:gd name="connsiteX65" fmla="*/ 430978 w 4742097"/>
              <a:gd name="connsiteY65" fmla="*/ 2345637 h 5498714"/>
              <a:gd name="connsiteX66" fmla="*/ 397649 w 4742097"/>
              <a:gd name="connsiteY66" fmla="*/ 2523647 h 5498714"/>
              <a:gd name="connsiteX67" fmla="*/ 386892 w 4742097"/>
              <a:gd name="connsiteY67" fmla="*/ 2611879 h 5498714"/>
              <a:gd name="connsiteX68" fmla="*/ 378303 w 4742097"/>
              <a:gd name="connsiteY68" fmla="*/ 2702597 h 5498714"/>
              <a:gd name="connsiteX69" fmla="*/ 376546 w 4742097"/>
              <a:gd name="connsiteY69" fmla="*/ 2796116 h 5498714"/>
              <a:gd name="connsiteX70" fmla="*/ 374788 w 4742097"/>
              <a:gd name="connsiteY70" fmla="*/ 2889634 h 5498714"/>
              <a:gd name="connsiteX71" fmla="*/ 407214 w 4742097"/>
              <a:gd name="connsiteY71" fmla="*/ 3268703 h 5498714"/>
              <a:gd name="connsiteX72" fmla="*/ 502720 w 4742097"/>
              <a:gd name="connsiteY72" fmla="*/ 3649670 h 5498714"/>
              <a:gd name="connsiteX73" fmla="*/ 520645 w 4742097"/>
              <a:gd name="connsiteY73" fmla="*/ 3695353 h 5498714"/>
              <a:gd name="connsiteX74" fmla="*/ 538570 w 4742097"/>
              <a:gd name="connsiteY74" fmla="*/ 3741036 h 5498714"/>
              <a:gd name="connsiteX75" fmla="*/ 574420 w 4742097"/>
              <a:gd name="connsiteY75" fmla="*/ 3832401 h 5498714"/>
              <a:gd name="connsiteX76" fmla="*/ 617100 w 4742097"/>
              <a:gd name="connsiteY76" fmla="*/ 3926566 h 5498714"/>
              <a:gd name="connsiteX77" fmla="*/ 639685 w 4742097"/>
              <a:gd name="connsiteY77" fmla="*/ 3972562 h 5498714"/>
              <a:gd name="connsiteX78" fmla="*/ 664761 w 4742097"/>
              <a:gd name="connsiteY78" fmla="*/ 4016384 h 5498714"/>
              <a:gd name="connsiteX79" fmla="*/ 891489 w 4742097"/>
              <a:gd name="connsiteY79" fmla="*/ 4361698 h 5498714"/>
              <a:gd name="connsiteX80" fmla="*/ 956265 w 4742097"/>
              <a:gd name="connsiteY80" fmla="*/ 4440963 h 5498714"/>
              <a:gd name="connsiteX81" fmla="*/ 960605 w 4742097"/>
              <a:gd name="connsiteY81" fmla="*/ 4445937 h 5498714"/>
              <a:gd name="connsiteX82" fmla="*/ 962775 w 4742097"/>
              <a:gd name="connsiteY82" fmla="*/ 4448423 h 5498714"/>
              <a:gd name="connsiteX83" fmla="*/ 964131 w 4742097"/>
              <a:gd name="connsiteY83" fmla="*/ 4449977 h 5498714"/>
              <a:gd name="connsiteX84" fmla="*/ 970370 w 4742097"/>
              <a:gd name="connsiteY84" fmla="*/ 4457127 h 5498714"/>
              <a:gd name="connsiteX85" fmla="*/ 971455 w 4742097"/>
              <a:gd name="connsiteY85" fmla="*/ 4458371 h 5498714"/>
              <a:gd name="connsiteX86" fmla="*/ 990984 w 4742097"/>
              <a:gd name="connsiteY86" fmla="*/ 4480752 h 5498714"/>
              <a:gd name="connsiteX87" fmla="*/ 1027873 w 4742097"/>
              <a:gd name="connsiteY87" fmla="*/ 4523028 h 5498714"/>
              <a:gd name="connsiteX88" fmla="*/ 1036553 w 4742097"/>
              <a:gd name="connsiteY88" fmla="*/ 4532975 h 5498714"/>
              <a:gd name="connsiteX89" fmla="*/ 1045232 w 4742097"/>
              <a:gd name="connsiteY89" fmla="*/ 4542922 h 5498714"/>
              <a:gd name="connsiteX90" fmla="*/ 1065083 w 4742097"/>
              <a:gd name="connsiteY90" fmla="*/ 4560643 h 5498714"/>
              <a:gd name="connsiteX91" fmla="*/ 1100122 w 4742097"/>
              <a:gd name="connsiteY91" fmla="*/ 4595771 h 5498714"/>
              <a:gd name="connsiteX92" fmla="*/ 1119972 w 4742097"/>
              <a:gd name="connsiteY92" fmla="*/ 4613493 h 5498714"/>
              <a:gd name="connsiteX93" fmla="*/ 1139823 w 4742097"/>
              <a:gd name="connsiteY93" fmla="*/ 4631214 h 5498714"/>
              <a:gd name="connsiteX94" fmla="*/ 1177353 w 4742097"/>
              <a:gd name="connsiteY94" fmla="*/ 4664169 h 5498714"/>
              <a:gd name="connsiteX95" fmla="*/ 1525811 w 4742097"/>
              <a:gd name="connsiteY95" fmla="*/ 4907644 h 5498714"/>
              <a:gd name="connsiteX96" fmla="*/ 2358744 w 4742097"/>
              <a:gd name="connsiteY96" fmla="*/ 5153260 h 5498714"/>
              <a:gd name="connsiteX97" fmla="*/ 3240654 w 4742097"/>
              <a:gd name="connsiteY97" fmla="*/ 5027623 h 5498714"/>
              <a:gd name="connsiteX98" fmla="*/ 3646035 w 4742097"/>
              <a:gd name="connsiteY98" fmla="*/ 4818446 h 5498714"/>
              <a:gd name="connsiteX99" fmla="*/ 3692719 w 4742097"/>
              <a:gd name="connsiteY99" fmla="*/ 4786471 h 5498714"/>
              <a:gd name="connsiteX100" fmla="*/ 3741895 w 4742097"/>
              <a:gd name="connsiteY100" fmla="*/ 4752323 h 5498714"/>
              <a:gd name="connsiteX101" fmla="*/ 3828753 w 4742097"/>
              <a:gd name="connsiteY101" fmla="*/ 4680912 h 5498714"/>
              <a:gd name="connsiteX102" fmla="*/ 3843378 w 4742097"/>
              <a:gd name="connsiteY102" fmla="*/ 4672532 h 5498714"/>
              <a:gd name="connsiteX103" fmla="*/ 3848359 w 4742097"/>
              <a:gd name="connsiteY103" fmla="*/ 4668185 h 5498714"/>
              <a:gd name="connsiteX104" fmla="*/ 3850850 w 4742097"/>
              <a:gd name="connsiteY104" fmla="*/ 4666012 h 5498714"/>
              <a:gd name="connsiteX105" fmla="*/ 3851473 w 4742097"/>
              <a:gd name="connsiteY105" fmla="*/ 4665468 h 5498714"/>
              <a:gd name="connsiteX106" fmla="*/ 3863810 w 4742097"/>
              <a:gd name="connsiteY106" fmla="*/ 4654703 h 5498714"/>
              <a:gd name="connsiteX107" fmla="*/ 3873268 w 4742097"/>
              <a:gd name="connsiteY107" fmla="*/ 4646451 h 5498714"/>
              <a:gd name="connsiteX108" fmla="*/ 3918424 w 4742097"/>
              <a:gd name="connsiteY108" fmla="*/ 4602668 h 5498714"/>
              <a:gd name="connsiteX109" fmla="*/ 3958598 w 4742097"/>
              <a:gd name="connsiteY109" fmla="*/ 4563233 h 5498714"/>
              <a:gd name="connsiteX110" fmla="*/ 3996282 w 4742097"/>
              <a:gd name="connsiteY110" fmla="*/ 4525970 h 5498714"/>
              <a:gd name="connsiteX111" fmla="*/ 4416625 w 4742097"/>
              <a:gd name="connsiteY111" fmla="*/ 3725547 h 5498714"/>
              <a:gd name="connsiteX112" fmla="*/ 4451771 w 4742097"/>
              <a:gd name="connsiteY112" fmla="*/ 3497769 h 5498714"/>
              <a:gd name="connsiteX113" fmla="*/ 4452622 w 4742097"/>
              <a:gd name="connsiteY113" fmla="*/ 3455269 h 5498714"/>
              <a:gd name="connsiteX114" fmla="*/ 4491350 w 4742097"/>
              <a:gd name="connsiteY114" fmla="*/ 3410537 h 5498714"/>
              <a:gd name="connsiteX115" fmla="*/ 4605914 w 4742097"/>
              <a:gd name="connsiteY115" fmla="*/ 3369409 h 5498714"/>
              <a:gd name="connsiteX116" fmla="*/ 4706613 w 4742097"/>
              <a:gd name="connsiteY116" fmla="*/ 3400168 h 5498714"/>
              <a:gd name="connsiteX117" fmla="*/ 4742097 w 4742097"/>
              <a:gd name="connsiteY117" fmla="*/ 3432410 h 5498714"/>
              <a:gd name="connsiteX118" fmla="*/ 4741859 w 4742097"/>
              <a:gd name="connsiteY118" fmla="*/ 3517931 h 5498714"/>
              <a:gd name="connsiteX119" fmla="*/ 4705195 w 4742097"/>
              <a:gd name="connsiteY119" fmla="*/ 3784744 h 5498714"/>
              <a:gd name="connsiteX120" fmla="*/ 4227654 w 4742097"/>
              <a:gd name="connsiteY120" fmla="*/ 4735824 h 5498714"/>
              <a:gd name="connsiteX121" fmla="*/ 4179686 w 4742097"/>
              <a:gd name="connsiteY121" fmla="*/ 4786439 h 5498714"/>
              <a:gd name="connsiteX122" fmla="*/ 4134209 w 4742097"/>
              <a:gd name="connsiteY122" fmla="*/ 4834882 h 5498714"/>
              <a:gd name="connsiteX123" fmla="*/ 4086883 w 4742097"/>
              <a:gd name="connsiteY123" fmla="*/ 4876177 h 5498714"/>
              <a:gd name="connsiteX124" fmla="*/ 4061975 w 4742097"/>
              <a:gd name="connsiteY124" fmla="*/ 4897911 h 5498714"/>
              <a:gd name="connsiteX125" fmla="*/ 4034575 w 4742097"/>
              <a:gd name="connsiteY125" fmla="*/ 4921819 h 5498714"/>
              <a:gd name="connsiteX126" fmla="*/ 3932772 w 4742097"/>
              <a:gd name="connsiteY126" fmla="*/ 5006271 h 5498714"/>
              <a:gd name="connsiteX127" fmla="*/ 3880785 w 4742097"/>
              <a:gd name="connsiteY127" fmla="*/ 5047253 h 5498714"/>
              <a:gd name="connsiteX128" fmla="*/ 3824458 w 4742097"/>
              <a:gd name="connsiteY128" fmla="*/ 5083261 h 5498714"/>
              <a:gd name="connsiteX129" fmla="*/ 3357769 w 4742097"/>
              <a:gd name="connsiteY129" fmla="*/ 5332794 h 5498714"/>
              <a:gd name="connsiteX130" fmla="*/ 2335317 w 4742097"/>
              <a:gd name="connsiteY130" fmla="*/ 5493459 h 5498714"/>
              <a:gd name="connsiteX131" fmla="*/ 1359183 w 4742097"/>
              <a:gd name="connsiteY131" fmla="*/ 5219487 h 5498714"/>
              <a:gd name="connsiteX132" fmla="*/ 945551 w 4742097"/>
              <a:gd name="connsiteY132" fmla="*/ 4936517 h 5498714"/>
              <a:gd name="connsiteX133" fmla="*/ 899021 w 4742097"/>
              <a:gd name="connsiteY133" fmla="*/ 4898275 h 5498714"/>
              <a:gd name="connsiteX134" fmla="*/ 874830 w 4742097"/>
              <a:gd name="connsiteY134" fmla="*/ 4875580 h 5498714"/>
              <a:gd name="connsiteX135" fmla="*/ 852810 w 4742097"/>
              <a:gd name="connsiteY135" fmla="*/ 4855372 h 5498714"/>
              <a:gd name="connsiteX136" fmla="*/ 806600 w 4742097"/>
              <a:gd name="connsiteY136" fmla="*/ 4812469 h 5498714"/>
              <a:gd name="connsiteX137" fmla="*/ 784901 w 4742097"/>
              <a:gd name="connsiteY137" fmla="*/ 4787601 h 5498714"/>
              <a:gd name="connsiteX138" fmla="*/ 771560 w 4742097"/>
              <a:gd name="connsiteY138" fmla="*/ 4777341 h 5498714"/>
              <a:gd name="connsiteX139" fmla="*/ 762880 w 4742097"/>
              <a:gd name="connsiteY139" fmla="*/ 4767393 h 5498714"/>
              <a:gd name="connsiteX140" fmla="*/ 725992 w 4742097"/>
              <a:gd name="connsiteY140" fmla="*/ 4725118 h 5498714"/>
              <a:gd name="connsiteX141" fmla="*/ 703971 w 4742097"/>
              <a:gd name="connsiteY141" fmla="*/ 4704910 h 5498714"/>
              <a:gd name="connsiteX142" fmla="*/ 695291 w 4742097"/>
              <a:gd name="connsiteY142" fmla="*/ 4694963 h 5498714"/>
              <a:gd name="connsiteX143" fmla="*/ 686612 w 4742097"/>
              <a:gd name="connsiteY143" fmla="*/ 4685016 h 5498714"/>
              <a:gd name="connsiteX144" fmla="*/ 682272 w 4742097"/>
              <a:gd name="connsiteY144" fmla="*/ 4680042 h 5498714"/>
              <a:gd name="connsiteX145" fmla="*/ 604476 w 4742097"/>
              <a:gd name="connsiteY145" fmla="*/ 4585856 h 5498714"/>
              <a:gd name="connsiteX146" fmla="*/ 343672 w 4742097"/>
              <a:gd name="connsiteY146" fmla="*/ 4191433 h 5498714"/>
              <a:gd name="connsiteX147" fmla="*/ 314577 w 4742097"/>
              <a:gd name="connsiteY147" fmla="*/ 4137977 h 5498714"/>
              <a:gd name="connsiteX148" fmla="*/ 287651 w 4742097"/>
              <a:gd name="connsiteY148" fmla="*/ 4087007 h 5498714"/>
              <a:gd name="connsiteX149" fmla="*/ 236291 w 4742097"/>
              <a:gd name="connsiteY149" fmla="*/ 3982895 h 5498714"/>
              <a:gd name="connsiteX150" fmla="*/ 194574 w 4742097"/>
              <a:gd name="connsiteY150" fmla="*/ 3874749 h 5498714"/>
              <a:gd name="connsiteX151" fmla="*/ 174800 w 4742097"/>
              <a:gd name="connsiteY151" fmla="*/ 3821919 h 5498714"/>
              <a:gd name="connsiteX152" fmla="*/ 152857 w 4742097"/>
              <a:gd name="connsiteY152" fmla="*/ 3766603 h 5498714"/>
              <a:gd name="connsiteX153" fmla="*/ 40066 w 4742097"/>
              <a:gd name="connsiteY153" fmla="*/ 3330631 h 5498714"/>
              <a:gd name="connsiteX154" fmla="*/ 0 w 4742097"/>
              <a:gd name="connsiteY154" fmla="*/ 2892526 h 5498714"/>
              <a:gd name="connsiteX155" fmla="*/ 230 w 4742097"/>
              <a:gd name="connsiteY155" fmla="*/ 2787200 h 5498714"/>
              <a:gd name="connsiteX156" fmla="*/ 7611 w 4742097"/>
              <a:gd name="connsiteY156" fmla="*/ 2680014 h 5498714"/>
              <a:gd name="connsiteX157" fmla="*/ 12501 w 4742097"/>
              <a:gd name="connsiteY157" fmla="*/ 2575002 h 5498714"/>
              <a:gd name="connsiteX158" fmla="*/ 26714 w 4742097"/>
              <a:gd name="connsiteY158" fmla="*/ 2470616 h 5498714"/>
              <a:gd name="connsiteX159" fmla="*/ 61646 w 4742097"/>
              <a:gd name="connsiteY159" fmla="*/ 2269305 h 5498714"/>
              <a:gd name="connsiteX160" fmla="*/ 112732 w 4742097"/>
              <a:gd name="connsiteY160" fmla="*/ 2071420 h 5498714"/>
              <a:gd name="connsiteX161" fmla="*/ 172498 w 4742097"/>
              <a:gd name="connsiteY161" fmla="*/ 1883483 h 5498714"/>
              <a:gd name="connsiteX162" fmla="*/ 211542 w 4742097"/>
              <a:gd name="connsiteY162" fmla="*/ 1792472 h 5498714"/>
              <a:gd name="connsiteX163" fmla="*/ 228733 w 4742097"/>
              <a:gd name="connsiteY163" fmla="*/ 1746810 h 5498714"/>
              <a:gd name="connsiteX164" fmla="*/ 248094 w 4742097"/>
              <a:gd name="connsiteY164" fmla="*/ 1703634 h 5498714"/>
              <a:gd name="connsiteX165" fmla="*/ 425327 w 4742097"/>
              <a:gd name="connsiteY165" fmla="*/ 1373776 h 5498714"/>
              <a:gd name="connsiteX166" fmla="*/ 526963 w 4742097"/>
              <a:gd name="connsiteY166" fmla="*/ 1223768 h 5498714"/>
              <a:gd name="connsiteX167" fmla="*/ 578705 w 4742097"/>
              <a:gd name="connsiteY167" fmla="*/ 1152337 h 5498714"/>
              <a:gd name="connsiteX168" fmla="*/ 632618 w 4742097"/>
              <a:gd name="connsiteY168" fmla="*/ 1083393 h 5498714"/>
              <a:gd name="connsiteX169" fmla="*/ 660659 w 4742097"/>
              <a:gd name="connsiteY169" fmla="*/ 1050165 h 5498714"/>
              <a:gd name="connsiteX170" fmla="*/ 688700 w 4742097"/>
              <a:gd name="connsiteY170" fmla="*/ 1016936 h 5498714"/>
              <a:gd name="connsiteX171" fmla="*/ 744461 w 4742097"/>
              <a:gd name="connsiteY171" fmla="*/ 955140 h 5498714"/>
              <a:gd name="connsiteX172" fmla="*/ 804883 w 4742097"/>
              <a:gd name="connsiteY172" fmla="*/ 893657 h 5498714"/>
              <a:gd name="connsiteX173" fmla="*/ 835095 w 4742097"/>
              <a:gd name="connsiteY173" fmla="*/ 862915 h 5498714"/>
              <a:gd name="connsiteX174" fmla="*/ 862814 w 4742097"/>
              <a:gd name="connsiteY174" fmla="*/ 834347 h 5498714"/>
              <a:gd name="connsiteX175" fmla="*/ 920104 w 4742097"/>
              <a:gd name="connsiteY175" fmla="*/ 784358 h 5498714"/>
              <a:gd name="connsiteX176" fmla="*/ 947503 w 4742097"/>
              <a:gd name="connsiteY176" fmla="*/ 760450 h 5498714"/>
              <a:gd name="connsiteX177" fmla="*/ 955297 w 4742097"/>
              <a:gd name="connsiteY177" fmla="*/ 749269 h 549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4742097" h="5498714">
                <a:moveTo>
                  <a:pt x="955297" y="749269"/>
                </a:moveTo>
                <a:cubicBezTo>
                  <a:pt x="964939" y="745236"/>
                  <a:pt x="964939" y="745236"/>
                  <a:pt x="964939" y="745236"/>
                </a:cubicBezTo>
                <a:cubicBezTo>
                  <a:pt x="979884" y="732195"/>
                  <a:pt x="979884" y="732195"/>
                  <a:pt x="979884" y="732195"/>
                </a:cubicBezTo>
                <a:cubicBezTo>
                  <a:pt x="1019737" y="697420"/>
                  <a:pt x="1059591" y="662644"/>
                  <a:pt x="1099124" y="632530"/>
                </a:cubicBezTo>
                <a:cubicBezTo>
                  <a:pt x="1118730" y="619802"/>
                  <a:pt x="1138656" y="602415"/>
                  <a:pt x="1158263" y="589688"/>
                </a:cubicBezTo>
                <a:cubicBezTo>
                  <a:pt x="1178189" y="572300"/>
                  <a:pt x="1197795" y="559572"/>
                  <a:pt x="1217401" y="546846"/>
                </a:cubicBezTo>
                <a:cubicBezTo>
                  <a:pt x="1256934" y="516730"/>
                  <a:pt x="1296146" y="491276"/>
                  <a:pt x="1335357" y="465821"/>
                </a:cubicBezTo>
                <a:cubicBezTo>
                  <a:pt x="1492203" y="364003"/>
                  <a:pt x="1642785" y="285172"/>
                  <a:pt x="1785252" y="222183"/>
                </a:cubicBezTo>
                <a:cubicBezTo>
                  <a:pt x="2067695" y="98376"/>
                  <a:pt x="2305869" y="39480"/>
                  <a:pt x="2467224" y="8193"/>
                </a:cubicBezTo>
                <a:cubicBezTo>
                  <a:pt x="2479035" y="6646"/>
                  <a:pt x="2488679" y="2612"/>
                  <a:pt x="2498000" y="3240"/>
                </a:cubicBezTo>
                <a:cubicBezTo>
                  <a:pt x="2507643" y="-795"/>
                  <a:pt x="2516964" y="-167"/>
                  <a:pt x="2526286" y="459"/>
                </a:cubicBezTo>
                <a:cubicBezTo>
                  <a:pt x="2547420" y="-461"/>
                  <a:pt x="2563572" y="2966"/>
                  <a:pt x="2579724" y="6393"/>
                </a:cubicBezTo>
                <a:cubicBezTo>
                  <a:pt x="2589046" y="7020"/>
                  <a:pt x="2598046" y="12306"/>
                  <a:pt x="2604877" y="15107"/>
                </a:cubicBezTo>
                <a:cubicBezTo>
                  <a:pt x="2609537" y="15420"/>
                  <a:pt x="2611707" y="17907"/>
                  <a:pt x="2618538" y="20708"/>
                </a:cubicBezTo>
                <a:cubicBezTo>
                  <a:pt x="2620708" y="23194"/>
                  <a:pt x="2622878" y="25681"/>
                  <a:pt x="2627539" y="25994"/>
                </a:cubicBezTo>
                <a:cubicBezTo>
                  <a:pt x="2640880" y="36255"/>
                  <a:pt x="2654219" y="46516"/>
                  <a:pt x="2665069" y="58949"/>
                </a:cubicBezTo>
                <a:cubicBezTo>
                  <a:pt x="2667239" y="61437"/>
                  <a:pt x="2671900" y="61750"/>
                  <a:pt x="2674070" y="64237"/>
                </a:cubicBezTo>
                <a:cubicBezTo>
                  <a:pt x="2676240" y="66723"/>
                  <a:pt x="2680580" y="71697"/>
                  <a:pt x="2682749" y="74184"/>
                </a:cubicBezTo>
                <a:cubicBezTo>
                  <a:pt x="2687089" y="79157"/>
                  <a:pt x="2691429" y="84131"/>
                  <a:pt x="2695769" y="89105"/>
                </a:cubicBezTo>
                <a:cubicBezTo>
                  <a:pt x="2700109" y="94079"/>
                  <a:pt x="2704449" y="99052"/>
                  <a:pt x="2708789" y="104026"/>
                </a:cubicBezTo>
                <a:cubicBezTo>
                  <a:pt x="2713128" y="108999"/>
                  <a:pt x="2717468" y="113973"/>
                  <a:pt x="2719317" y="121120"/>
                </a:cubicBezTo>
                <a:cubicBezTo>
                  <a:pt x="2725827" y="128580"/>
                  <a:pt x="2732337" y="136041"/>
                  <a:pt x="2732017" y="140701"/>
                </a:cubicBezTo>
                <a:cubicBezTo>
                  <a:pt x="2736357" y="145674"/>
                  <a:pt x="2738526" y="148161"/>
                  <a:pt x="2738526" y="148161"/>
                </a:cubicBezTo>
                <a:lnTo>
                  <a:pt x="2742224" y="162456"/>
                </a:lnTo>
                <a:cubicBezTo>
                  <a:pt x="2742224" y="162456"/>
                  <a:pt x="2739733" y="164629"/>
                  <a:pt x="2739413" y="169289"/>
                </a:cubicBezTo>
                <a:cubicBezTo>
                  <a:pt x="2736601" y="176123"/>
                  <a:pt x="2733788" y="182957"/>
                  <a:pt x="2730656" y="194450"/>
                </a:cubicBezTo>
                <a:cubicBezTo>
                  <a:pt x="2727845" y="201284"/>
                  <a:pt x="2725354" y="203458"/>
                  <a:pt x="2722542" y="210292"/>
                </a:cubicBezTo>
                <a:cubicBezTo>
                  <a:pt x="2719730" y="217125"/>
                  <a:pt x="2716918" y="223959"/>
                  <a:pt x="2716597" y="228619"/>
                </a:cubicBezTo>
                <a:cubicBezTo>
                  <a:pt x="2713786" y="235453"/>
                  <a:pt x="2708804" y="239800"/>
                  <a:pt x="2703501" y="248807"/>
                </a:cubicBezTo>
                <a:cubicBezTo>
                  <a:pt x="2703181" y="253467"/>
                  <a:pt x="2700690" y="255641"/>
                  <a:pt x="2700368" y="260301"/>
                </a:cubicBezTo>
                <a:cubicBezTo>
                  <a:pt x="2697878" y="262474"/>
                  <a:pt x="2695387" y="264648"/>
                  <a:pt x="2695066" y="269308"/>
                </a:cubicBezTo>
                <a:cubicBezTo>
                  <a:pt x="2684782" y="282662"/>
                  <a:pt x="2674497" y="296016"/>
                  <a:pt x="2664213" y="309371"/>
                </a:cubicBezTo>
                <a:cubicBezTo>
                  <a:pt x="2659232" y="313717"/>
                  <a:pt x="2651759" y="320237"/>
                  <a:pt x="2648947" y="327071"/>
                </a:cubicBezTo>
                <a:cubicBezTo>
                  <a:pt x="2643965" y="331418"/>
                  <a:pt x="2636493" y="337938"/>
                  <a:pt x="2631511" y="342285"/>
                </a:cubicBezTo>
                <a:cubicBezTo>
                  <a:pt x="2619057" y="353152"/>
                  <a:pt x="2604433" y="361533"/>
                  <a:pt x="2590130" y="365253"/>
                </a:cubicBezTo>
                <a:cubicBezTo>
                  <a:pt x="2573336" y="371146"/>
                  <a:pt x="2556863" y="372380"/>
                  <a:pt x="2540069" y="378273"/>
                </a:cubicBezTo>
                <a:cubicBezTo>
                  <a:pt x="2397678" y="406155"/>
                  <a:pt x="2188111" y="457610"/>
                  <a:pt x="1937086" y="567142"/>
                </a:cubicBezTo>
                <a:cubicBezTo>
                  <a:pt x="1813903" y="622065"/>
                  <a:pt x="1677946" y="692515"/>
                  <a:pt x="1540705" y="781606"/>
                </a:cubicBezTo>
                <a:cubicBezTo>
                  <a:pt x="1506155" y="807375"/>
                  <a:pt x="1471925" y="828482"/>
                  <a:pt x="1437373" y="854250"/>
                </a:cubicBezTo>
                <a:cubicBezTo>
                  <a:pt x="1417768" y="866977"/>
                  <a:pt x="1400653" y="877532"/>
                  <a:pt x="1383217" y="892746"/>
                </a:cubicBezTo>
                <a:cubicBezTo>
                  <a:pt x="1366102" y="903299"/>
                  <a:pt x="1348666" y="918513"/>
                  <a:pt x="1331230" y="933728"/>
                </a:cubicBezTo>
                <a:cubicBezTo>
                  <a:pt x="1296679" y="959496"/>
                  <a:pt x="1259637" y="987437"/>
                  <a:pt x="1224765" y="1017865"/>
                </a:cubicBezTo>
                <a:cubicBezTo>
                  <a:pt x="1212311" y="1028733"/>
                  <a:pt x="1212311" y="1028733"/>
                  <a:pt x="1212311" y="1028733"/>
                </a:cubicBezTo>
                <a:lnTo>
                  <a:pt x="1207952" y="1032536"/>
                </a:lnTo>
                <a:cubicBezTo>
                  <a:pt x="1207329" y="1033079"/>
                  <a:pt x="1206084" y="1034166"/>
                  <a:pt x="1207329" y="1033079"/>
                </a:cubicBezTo>
                <a:lnTo>
                  <a:pt x="1205773" y="1034437"/>
                </a:lnTo>
                <a:lnTo>
                  <a:pt x="1204838" y="1035253"/>
                </a:lnTo>
                <a:lnTo>
                  <a:pt x="1202971" y="1036882"/>
                </a:lnTo>
                <a:cubicBezTo>
                  <a:pt x="1202347" y="1037426"/>
                  <a:pt x="1202347" y="1037426"/>
                  <a:pt x="1202347" y="1037426"/>
                </a:cubicBezTo>
                <a:cubicBezTo>
                  <a:pt x="1192384" y="1046120"/>
                  <a:pt x="1184912" y="1052640"/>
                  <a:pt x="1174949" y="1061334"/>
                </a:cubicBezTo>
                <a:cubicBezTo>
                  <a:pt x="1157191" y="1081209"/>
                  <a:pt x="1139756" y="1096423"/>
                  <a:pt x="1119829" y="1113810"/>
                </a:cubicBezTo>
                <a:cubicBezTo>
                  <a:pt x="1109866" y="1122504"/>
                  <a:pt x="1102393" y="1129025"/>
                  <a:pt x="1094599" y="1140205"/>
                </a:cubicBezTo>
                <a:cubicBezTo>
                  <a:pt x="1087127" y="1146725"/>
                  <a:pt x="1079654" y="1153246"/>
                  <a:pt x="1069691" y="1161940"/>
                </a:cubicBezTo>
                <a:cubicBezTo>
                  <a:pt x="1054425" y="1179641"/>
                  <a:pt x="1036989" y="1194855"/>
                  <a:pt x="1021723" y="1212555"/>
                </a:cubicBezTo>
                <a:cubicBezTo>
                  <a:pt x="1006457" y="1230256"/>
                  <a:pt x="988700" y="1250131"/>
                  <a:pt x="973434" y="1267831"/>
                </a:cubicBezTo>
                <a:cubicBezTo>
                  <a:pt x="963471" y="1276525"/>
                  <a:pt x="958168" y="1285533"/>
                  <a:pt x="948205" y="1294227"/>
                </a:cubicBezTo>
                <a:cubicBezTo>
                  <a:pt x="940411" y="1305407"/>
                  <a:pt x="935109" y="1314414"/>
                  <a:pt x="925146" y="1323108"/>
                </a:cubicBezTo>
                <a:cubicBezTo>
                  <a:pt x="909558" y="1345469"/>
                  <a:pt x="894293" y="1363170"/>
                  <a:pt x="876536" y="1383044"/>
                </a:cubicBezTo>
                <a:cubicBezTo>
                  <a:pt x="863440" y="1403232"/>
                  <a:pt x="847853" y="1425593"/>
                  <a:pt x="832586" y="1443294"/>
                </a:cubicBezTo>
                <a:cubicBezTo>
                  <a:pt x="801734" y="1483357"/>
                  <a:pt x="775221" y="1528393"/>
                  <a:pt x="744048" y="1573115"/>
                </a:cubicBezTo>
                <a:cubicBezTo>
                  <a:pt x="691021" y="1663187"/>
                  <a:pt x="637674" y="1757918"/>
                  <a:pt x="593327" y="1857938"/>
                </a:cubicBezTo>
                <a:cubicBezTo>
                  <a:pt x="587703" y="1871604"/>
                  <a:pt x="579910" y="1882785"/>
                  <a:pt x="574287" y="1896453"/>
                </a:cubicBezTo>
                <a:cubicBezTo>
                  <a:pt x="568664" y="1910120"/>
                  <a:pt x="565531" y="1921613"/>
                  <a:pt x="559907" y="1935281"/>
                </a:cubicBezTo>
                <a:cubicBezTo>
                  <a:pt x="548660" y="1962616"/>
                  <a:pt x="539904" y="1987777"/>
                  <a:pt x="526487" y="2012625"/>
                </a:cubicBezTo>
                <a:cubicBezTo>
                  <a:pt x="508654" y="2067608"/>
                  <a:pt x="488650" y="2120105"/>
                  <a:pt x="472986" y="2177574"/>
                </a:cubicBezTo>
                <a:cubicBezTo>
                  <a:pt x="455154" y="2232557"/>
                  <a:pt x="444151" y="2290340"/>
                  <a:pt x="430978" y="2345637"/>
                </a:cubicBezTo>
                <a:cubicBezTo>
                  <a:pt x="417485" y="2405594"/>
                  <a:pt x="406482" y="2463377"/>
                  <a:pt x="397649" y="2523647"/>
                </a:cubicBezTo>
                <a:cubicBezTo>
                  <a:pt x="395725" y="2551609"/>
                  <a:pt x="391308" y="2581744"/>
                  <a:pt x="386892" y="2611879"/>
                </a:cubicBezTo>
                <a:cubicBezTo>
                  <a:pt x="384645" y="2644501"/>
                  <a:pt x="380229" y="2674635"/>
                  <a:pt x="378303" y="2702597"/>
                </a:cubicBezTo>
                <a:cubicBezTo>
                  <a:pt x="378547" y="2733046"/>
                  <a:pt x="376301" y="2765667"/>
                  <a:pt x="376546" y="2796116"/>
                </a:cubicBezTo>
                <a:cubicBezTo>
                  <a:pt x="372129" y="2826250"/>
                  <a:pt x="374544" y="2859186"/>
                  <a:pt x="374788" y="2889634"/>
                </a:cubicBezTo>
                <a:cubicBezTo>
                  <a:pt x="377936" y="3013914"/>
                  <a:pt x="385744" y="3138508"/>
                  <a:pt x="407214" y="3268703"/>
                </a:cubicBezTo>
                <a:cubicBezTo>
                  <a:pt x="429005" y="3394236"/>
                  <a:pt x="460117" y="3520396"/>
                  <a:pt x="502720" y="3649670"/>
                </a:cubicBezTo>
                <a:cubicBezTo>
                  <a:pt x="508909" y="3661792"/>
                  <a:pt x="514777" y="3678572"/>
                  <a:pt x="520645" y="3695353"/>
                </a:cubicBezTo>
                <a:cubicBezTo>
                  <a:pt x="524344" y="3709647"/>
                  <a:pt x="530211" y="3726428"/>
                  <a:pt x="538570" y="3741036"/>
                </a:cubicBezTo>
                <a:cubicBezTo>
                  <a:pt x="548136" y="3772111"/>
                  <a:pt x="562363" y="3803499"/>
                  <a:pt x="574420" y="3832401"/>
                </a:cubicBezTo>
                <a:cubicBezTo>
                  <a:pt x="588646" y="3863789"/>
                  <a:pt x="602873" y="3895177"/>
                  <a:pt x="617100" y="3926566"/>
                </a:cubicBezTo>
                <a:cubicBezTo>
                  <a:pt x="625459" y="3941174"/>
                  <a:pt x="631326" y="3957955"/>
                  <a:pt x="639685" y="3972562"/>
                </a:cubicBezTo>
                <a:cubicBezTo>
                  <a:pt x="648044" y="3987169"/>
                  <a:pt x="656403" y="4001777"/>
                  <a:pt x="664761" y="4016384"/>
                </a:cubicBezTo>
                <a:cubicBezTo>
                  <a:pt x="729141" y="4135418"/>
                  <a:pt x="803163" y="4250418"/>
                  <a:pt x="891489" y="4361698"/>
                </a:cubicBezTo>
                <a:cubicBezTo>
                  <a:pt x="910697" y="4388740"/>
                  <a:pt x="934566" y="4416095"/>
                  <a:pt x="956265" y="4440963"/>
                </a:cubicBezTo>
                <a:cubicBezTo>
                  <a:pt x="960605" y="4445937"/>
                  <a:pt x="960605" y="4445937"/>
                  <a:pt x="960605" y="4445937"/>
                </a:cubicBezTo>
                <a:lnTo>
                  <a:pt x="962775" y="4448423"/>
                </a:lnTo>
                <a:cubicBezTo>
                  <a:pt x="964945" y="4450910"/>
                  <a:pt x="964945" y="4450910"/>
                  <a:pt x="964131" y="4449977"/>
                </a:cubicBezTo>
                <a:lnTo>
                  <a:pt x="970370" y="4457127"/>
                </a:lnTo>
                <a:cubicBezTo>
                  <a:pt x="971455" y="4458371"/>
                  <a:pt x="971455" y="4458371"/>
                  <a:pt x="971455" y="4458371"/>
                </a:cubicBezTo>
                <a:cubicBezTo>
                  <a:pt x="990984" y="4480752"/>
                  <a:pt x="990984" y="4480752"/>
                  <a:pt x="990984" y="4480752"/>
                </a:cubicBezTo>
                <a:cubicBezTo>
                  <a:pt x="1004003" y="4495672"/>
                  <a:pt x="1014853" y="4508106"/>
                  <a:pt x="1027873" y="4523028"/>
                </a:cubicBezTo>
                <a:cubicBezTo>
                  <a:pt x="1036553" y="4532975"/>
                  <a:pt x="1036553" y="4532975"/>
                  <a:pt x="1036553" y="4532975"/>
                </a:cubicBezTo>
                <a:cubicBezTo>
                  <a:pt x="1045232" y="4542922"/>
                  <a:pt x="1045232" y="4542922"/>
                  <a:pt x="1045232" y="4542922"/>
                </a:cubicBezTo>
                <a:cubicBezTo>
                  <a:pt x="1065083" y="4560643"/>
                  <a:pt x="1065083" y="4560643"/>
                  <a:pt x="1065083" y="4560643"/>
                </a:cubicBezTo>
                <a:cubicBezTo>
                  <a:pt x="1100122" y="4595771"/>
                  <a:pt x="1100122" y="4595771"/>
                  <a:pt x="1100122" y="4595771"/>
                </a:cubicBezTo>
                <a:cubicBezTo>
                  <a:pt x="1104462" y="4600745"/>
                  <a:pt x="1110972" y="4608205"/>
                  <a:pt x="1119972" y="4613493"/>
                </a:cubicBezTo>
                <a:cubicBezTo>
                  <a:pt x="1139823" y="4631214"/>
                  <a:pt x="1139823" y="4631214"/>
                  <a:pt x="1139823" y="4631214"/>
                </a:cubicBezTo>
                <a:cubicBezTo>
                  <a:pt x="1177353" y="4664169"/>
                  <a:pt x="1177353" y="4664169"/>
                  <a:pt x="1177353" y="4664169"/>
                </a:cubicBezTo>
                <a:cubicBezTo>
                  <a:pt x="1285605" y="4758062"/>
                  <a:pt x="1401651" y="4840773"/>
                  <a:pt x="1525811" y="4907644"/>
                </a:cubicBezTo>
                <a:cubicBezTo>
                  <a:pt x="1778470" y="5046359"/>
                  <a:pt x="2062946" y="5131032"/>
                  <a:pt x="2358744" y="5153260"/>
                </a:cubicBezTo>
                <a:cubicBezTo>
                  <a:pt x="2654542" y="5175489"/>
                  <a:pt x="2959495" y="5132788"/>
                  <a:pt x="3240654" y="5027623"/>
                </a:cubicBezTo>
                <a:cubicBezTo>
                  <a:pt x="3382480" y="4973954"/>
                  <a:pt x="3518436" y="4903503"/>
                  <a:pt x="3646035" y="4818446"/>
                </a:cubicBezTo>
                <a:cubicBezTo>
                  <a:pt x="3663150" y="4807891"/>
                  <a:pt x="3680265" y="4797338"/>
                  <a:pt x="3692719" y="4786471"/>
                </a:cubicBezTo>
                <a:cubicBezTo>
                  <a:pt x="3741895" y="4752323"/>
                  <a:pt x="3741895" y="4752323"/>
                  <a:pt x="3741895" y="4752323"/>
                </a:cubicBezTo>
                <a:cubicBezTo>
                  <a:pt x="3771464" y="4730901"/>
                  <a:pt x="3801354" y="4704820"/>
                  <a:pt x="3828753" y="4680912"/>
                </a:cubicBezTo>
                <a:cubicBezTo>
                  <a:pt x="3843378" y="4672532"/>
                  <a:pt x="3843378" y="4672532"/>
                  <a:pt x="3843378" y="4672532"/>
                </a:cubicBezTo>
                <a:cubicBezTo>
                  <a:pt x="3848359" y="4668185"/>
                  <a:pt x="3848359" y="4668185"/>
                  <a:pt x="3848359" y="4668185"/>
                </a:cubicBezTo>
                <a:lnTo>
                  <a:pt x="3850850" y="4666012"/>
                </a:lnTo>
                <a:lnTo>
                  <a:pt x="3851473" y="4665468"/>
                </a:lnTo>
                <a:lnTo>
                  <a:pt x="3863810" y="4654703"/>
                </a:lnTo>
                <a:cubicBezTo>
                  <a:pt x="3873268" y="4646451"/>
                  <a:pt x="3873268" y="4646451"/>
                  <a:pt x="3873268" y="4646451"/>
                </a:cubicBezTo>
                <a:cubicBezTo>
                  <a:pt x="3918424" y="4602668"/>
                  <a:pt x="3918424" y="4602668"/>
                  <a:pt x="3918424" y="4602668"/>
                </a:cubicBezTo>
                <a:cubicBezTo>
                  <a:pt x="3958598" y="4563233"/>
                  <a:pt x="3958598" y="4563233"/>
                  <a:pt x="3958598" y="4563233"/>
                </a:cubicBezTo>
                <a:cubicBezTo>
                  <a:pt x="3971053" y="4552366"/>
                  <a:pt x="3983828" y="4536837"/>
                  <a:pt x="3996282" y="4525970"/>
                </a:cubicBezTo>
                <a:cubicBezTo>
                  <a:pt x="4203741" y="4301145"/>
                  <a:pt x="4349478" y="4020670"/>
                  <a:pt x="4416625" y="3725547"/>
                </a:cubicBezTo>
                <a:cubicBezTo>
                  <a:pt x="4433491" y="3650601"/>
                  <a:pt x="4445175" y="3574429"/>
                  <a:pt x="4451771" y="3497769"/>
                </a:cubicBezTo>
                <a:lnTo>
                  <a:pt x="4452622" y="3455269"/>
                </a:lnTo>
                <a:lnTo>
                  <a:pt x="4491350" y="3410537"/>
                </a:lnTo>
                <a:cubicBezTo>
                  <a:pt x="4522483" y="3384843"/>
                  <a:pt x="4562396" y="3369409"/>
                  <a:pt x="4605914" y="3369409"/>
                </a:cubicBezTo>
                <a:cubicBezTo>
                  <a:pt x="4643215" y="3369409"/>
                  <a:pt x="4677868" y="3380749"/>
                  <a:pt x="4706613" y="3400168"/>
                </a:cubicBezTo>
                <a:lnTo>
                  <a:pt x="4742097" y="3432410"/>
                </a:lnTo>
                <a:lnTo>
                  <a:pt x="4741859" y="3517931"/>
                </a:lnTo>
                <a:cubicBezTo>
                  <a:pt x="4735706" y="3607277"/>
                  <a:pt x="4723567" y="3696439"/>
                  <a:pt x="4705195" y="3784744"/>
                </a:cubicBezTo>
                <a:cubicBezTo>
                  <a:pt x="4634198" y="4135791"/>
                  <a:pt x="4468457" y="4468762"/>
                  <a:pt x="4227654" y="4735824"/>
                </a:cubicBezTo>
                <a:cubicBezTo>
                  <a:pt x="4214880" y="4751350"/>
                  <a:pt x="4194952" y="4768738"/>
                  <a:pt x="4179686" y="4786439"/>
                </a:cubicBezTo>
                <a:cubicBezTo>
                  <a:pt x="4162250" y="4801653"/>
                  <a:pt x="4146985" y="4819354"/>
                  <a:pt x="4134209" y="4834882"/>
                </a:cubicBezTo>
                <a:cubicBezTo>
                  <a:pt x="4086883" y="4876177"/>
                  <a:pt x="4086883" y="4876177"/>
                  <a:pt x="4086883" y="4876177"/>
                </a:cubicBezTo>
                <a:cubicBezTo>
                  <a:pt x="4061975" y="4897911"/>
                  <a:pt x="4061975" y="4897911"/>
                  <a:pt x="4061975" y="4897911"/>
                </a:cubicBezTo>
                <a:cubicBezTo>
                  <a:pt x="4034575" y="4921819"/>
                  <a:pt x="4034575" y="4921819"/>
                  <a:pt x="4034575" y="4921819"/>
                </a:cubicBezTo>
                <a:cubicBezTo>
                  <a:pt x="4002194" y="4950074"/>
                  <a:pt x="3967323" y="4980502"/>
                  <a:pt x="3932772" y="5006271"/>
                </a:cubicBezTo>
                <a:cubicBezTo>
                  <a:pt x="3880785" y="5047253"/>
                  <a:pt x="3880785" y="5047253"/>
                  <a:pt x="3880785" y="5047253"/>
                </a:cubicBezTo>
                <a:cubicBezTo>
                  <a:pt x="3861179" y="5059980"/>
                  <a:pt x="3844064" y="5070534"/>
                  <a:pt x="3824458" y="5083261"/>
                </a:cubicBezTo>
                <a:cubicBezTo>
                  <a:pt x="3679424" y="5183533"/>
                  <a:pt x="3523861" y="5266710"/>
                  <a:pt x="3357769" y="5332794"/>
                </a:cubicBezTo>
                <a:cubicBezTo>
                  <a:pt x="3032737" y="5463100"/>
                  <a:pt x="2680214" y="5516648"/>
                  <a:pt x="2335317" y="5493459"/>
                </a:cubicBezTo>
                <a:cubicBezTo>
                  <a:pt x="1990098" y="5474931"/>
                  <a:pt x="1654997" y="5377491"/>
                  <a:pt x="1359183" y="5219487"/>
                </a:cubicBezTo>
                <a:cubicBezTo>
                  <a:pt x="1210192" y="5139243"/>
                  <a:pt x="1071484" y="5045644"/>
                  <a:pt x="945551" y="4936517"/>
                </a:cubicBezTo>
                <a:cubicBezTo>
                  <a:pt x="930041" y="4923770"/>
                  <a:pt x="914531" y="4911022"/>
                  <a:pt x="899021" y="4898275"/>
                </a:cubicBezTo>
                <a:cubicBezTo>
                  <a:pt x="874830" y="4875580"/>
                  <a:pt x="874830" y="4875580"/>
                  <a:pt x="874830" y="4875580"/>
                </a:cubicBezTo>
                <a:cubicBezTo>
                  <a:pt x="865829" y="4870293"/>
                  <a:pt x="859320" y="4862833"/>
                  <a:pt x="852810" y="4855372"/>
                </a:cubicBezTo>
                <a:cubicBezTo>
                  <a:pt x="835129" y="4840138"/>
                  <a:pt x="822110" y="4825217"/>
                  <a:pt x="806600" y="4812469"/>
                </a:cubicBezTo>
                <a:cubicBezTo>
                  <a:pt x="784901" y="4787601"/>
                  <a:pt x="784901" y="4787601"/>
                  <a:pt x="784901" y="4787601"/>
                </a:cubicBezTo>
                <a:cubicBezTo>
                  <a:pt x="771560" y="4777341"/>
                  <a:pt x="771560" y="4777341"/>
                  <a:pt x="771560" y="4777341"/>
                </a:cubicBezTo>
                <a:cubicBezTo>
                  <a:pt x="762880" y="4767393"/>
                  <a:pt x="762880" y="4767393"/>
                  <a:pt x="762880" y="4767393"/>
                </a:cubicBezTo>
                <a:cubicBezTo>
                  <a:pt x="749861" y="4752473"/>
                  <a:pt x="736841" y="4737552"/>
                  <a:pt x="725992" y="4725118"/>
                </a:cubicBezTo>
                <a:cubicBezTo>
                  <a:pt x="703971" y="4704910"/>
                  <a:pt x="703971" y="4704910"/>
                  <a:pt x="703971" y="4704910"/>
                </a:cubicBezTo>
                <a:cubicBezTo>
                  <a:pt x="695291" y="4694963"/>
                  <a:pt x="695291" y="4694963"/>
                  <a:pt x="695291" y="4694963"/>
                </a:cubicBezTo>
                <a:cubicBezTo>
                  <a:pt x="686612" y="4685016"/>
                  <a:pt x="690952" y="4689990"/>
                  <a:pt x="686612" y="4685016"/>
                </a:cubicBezTo>
                <a:cubicBezTo>
                  <a:pt x="682272" y="4680042"/>
                  <a:pt x="682272" y="4680042"/>
                  <a:pt x="682272" y="4680042"/>
                </a:cubicBezTo>
                <a:cubicBezTo>
                  <a:pt x="656233" y="4650200"/>
                  <a:pt x="632685" y="4618185"/>
                  <a:pt x="604476" y="4585856"/>
                </a:cubicBezTo>
                <a:cubicBezTo>
                  <a:pt x="505300" y="4462142"/>
                  <a:pt x="418580" y="4327561"/>
                  <a:pt x="343672" y="4191433"/>
                </a:cubicBezTo>
                <a:cubicBezTo>
                  <a:pt x="333144" y="4174339"/>
                  <a:pt x="322614" y="4157245"/>
                  <a:pt x="314577" y="4137977"/>
                </a:cubicBezTo>
                <a:cubicBezTo>
                  <a:pt x="306218" y="4123369"/>
                  <a:pt x="295689" y="4106276"/>
                  <a:pt x="287651" y="4087007"/>
                </a:cubicBezTo>
                <a:cubicBezTo>
                  <a:pt x="271255" y="4053133"/>
                  <a:pt x="254858" y="4019257"/>
                  <a:pt x="236291" y="3982895"/>
                </a:cubicBezTo>
                <a:cubicBezTo>
                  <a:pt x="222385" y="3946846"/>
                  <a:pt x="208479" y="3910797"/>
                  <a:pt x="194574" y="3874749"/>
                </a:cubicBezTo>
                <a:cubicBezTo>
                  <a:pt x="184045" y="3857654"/>
                  <a:pt x="180668" y="3838700"/>
                  <a:pt x="174800" y="3821919"/>
                </a:cubicBezTo>
                <a:cubicBezTo>
                  <a:pt x="166762" y="3802651"/>
                  <a:pt x="160894" y="3785870"/>
                  <a:pt x="152857" y="3766603"/>
                </a:cubicBezTo>
                <a:cubicBezTo>
                  <a:pt x="104064" y="3625208"/>
                  <a:pt x="67404" y="3477606"/>
                  <a:pt x="40066" y="3330631"/>
                </a:cubicBezTo>
                <a:cubicBezTo>
                  <a:pt x="17390" y="3183969"/>
                  <a:pt x="4034" y="3037935"/>
                  <a:pt x="0" y="2892526"/>
                </a:cubicBezTo>
                <a:cubicBezTo>
                  <a:pt x="77" y="2857418"/>
                  <a:pt x="153" y="2822309"/>
                  <a:pt x="230" y="2787200"/>
                </a:cubicBezTo>
                <a:cubicBezTo>
                  <a:pt x="2797" y="2749918"/>
                  <a:pt x="2874" y="2714810"/>
                  <a:pt x="7611" y="2680014"/>
                </a:cubicBezTo>
                <a:cubicBezTo>
                  <a:pt x="7687" y="2644905"/>
                  <a:pt x="12424" y="2610110"/>
                  <a:pt x="12501" y="2575002"/>
                </a:cubicBezTo>
                <a:cubicBezTo>
                  <a:pt x="17239" y="2540207"/>
                  <a:pt x="21976" y="2505411"/>
                  <a:pt x="26714" y="2470616"/>
                </a:cubicBezTo>
                <a:cubicBezTo>
                  <a:pt x="36188" y="2401025"/>
                  <a:pt x="47833" y="2333922"/>
                  <a:pt x="61646" y="2269305"/>
                </a:cubicBezTo>
                <a:cubicBezTo>
                  <a:pt x="77952" y="2202515"/>
                  <a:pt x="94257" y="2135724"/>
                  <a:pt x="112732" y="2071420"/>
                </a:cubicBezTo>
                <a:cubicBezTo>
                  <a:pt x="131208" y="2007117"/>
                  <a:pt x="151852" y="1945300"/>
                  <a:pt x="172498" y="1883483"/>
                </a:cubicBezTo>
                <a:cubicBezTo>
                  <a:pt x="186236" y="1853975"/>
                  <a:pt x="197804" y="1821980"/>
                  <a:pt x="211542" y="1792472"/>
                </a:cubicBezTo>
                <a:cubicBezTo>
                  <a:pt x="214995" y="1776317"/>
                  <a:pt x="220618" y="1762650"/>
                  <a:pt x="228733" y="1746810"/>
                </a:cubicBezTo>
                <a:cubicBezTo>
                  <a:pt x="234357" y="1733142"/>
                  <a:pt x="242471" y="1717301"/>
                  <a:pt x="248094" y="1703634"/>
                </a:cubicBezTo>
                <a:cubicBezTo>
                  <a:pt x="300555" y="1587774"/>
                  <a:pt x="362016" y="1477202"/>
                  <a:pt x="425327" y="1373776"/>
                </a:cubicBezTo>
                <a:cubicBezTo>
                  <a:pt x="459313" y="1322220"/>
                  <a:pt x="490807" y="1272838"/>
                  <a:pt x="526963" y="1223768"/>
                </a:cubicBezTo>
                <a:cubicBezTo>
                  <a:pt x="545040" y="1199233"/>
                  <a:pt x="560627" y="1176872"/>
                  <a:pt x="578705" y="1152337"/>
                </a:cubicBezTo>
                <a:cubicBezTo>
                  <a:pt x="596782" y="1127803"/>
                  <a:pt x="614540" y="1107928"/>
                  <a:pt x="632618" y="1083393"/>
                </a:cubicBezTo>
                <a:cubicBezTo>
                  <a:pt x="642581" y="1074700"/>
                  <a:pt x="652866" y="1061346"/>
                  <a:pt x="660659" y="1050165"/>
                </a:cubicBezTo>
                <a:cubicBezTo>
                  <a:pt x="670622" y="1041471"/>
                  <a:pt x="678416" y="1030291"/>
                  <a:pt x="688700" y="1016936"/>
                </a:cubicBezTo>
                <a:cubicBezTo>
                  <a:pt x="706456" y="997063"/>
                  <a:pt x="726704" y="975015"/>
                  <a:pt x="744461" y="955140"/>
                </a:cubicBezTo>
                <a:cubicBezTo>
                  <a:pt x="764709" y="933092"/>
                  <a:pt x="784636" y="915705"/>
                  <a:pt x="804883" y="893657"/>
                </a:cubicBezTo>
                <a:cubicBezTo>
                  <a:pt x="814847" y="884963"/>
                  <a:pt x="825131" y="871609"/>
                  <a:pt x="835095" y="862915"/>
                </a:cubicBezTo>
                <a:cubicBezTo>
                  <a:pt x="845058" y="854222"/>
                  <a:pt x="855342" y="840867"/>
                  <a:pt x="862814" y="834347"/>
                </a:cubicBezTo>
                <a:cubicBezTo>
                  <a:pt x="882741" y="816959"/>
                  <a:pt x="900177" y="801745"/>
                  <a:pt x="920104" y="784358"/>
                </a:cubicBezTo>
                <a:cubicBezTo>
                  <a:pt x="930067" y="775664"/>
                  <a:pt x="940030" y="766970"/>
                  <a:pt x="947503" y="760450"/>
                </a:cubicBezTo>
                <a:cubicBezTo>
                  <a:pt x="955297" y="749269"/>
                  <a:pt x="955297" y="749269"/>
                  <a:pt x="955297" y="749269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504ED246-35AB-47DC-988E-0A72D2201E23}"/>
              </a:ext>
            </a:extLst>
          </p:cNvPr>
          <p:cNvSpPr/>
          <p:nvPr/>
        </p:nvSpPr>
        <p:spPr>
          <a:xfrm rot="2466426">
            <a:off x="5841022" y="3176496"/>
            <a:ext cx="2055087" cy="1905619"/>
          </a:xfrm>
          <a:custGeom>
            <a:avLst/>
            <a:gdLst>
              <a:gd name="connsiteX0" fmla="*/ 35251 w 2055087"/>
              <a:gd name="connsiteY0" fmla="*/ 27275 h 1905619"/>
              <a:gd name="connsiteX1" fmla="*/ 52542 w 2055087"/>
              <a:gd name="connsiteY1" fmla="*/ 12878 h 1905619"/>
              <a:gd name="connsiteX2" fmla="*/ 94206 w 2055087"/>
              <a:gd name="connsiteY2" fmla="*/ 8199 h 1905619"/>
              <a:gd name="connsiteX3" fmla="*/ 159396 w 2055087"/>
              <a:gd name="connsiteY3" fmla="*/ 4975 h 1905619"/>
              <a:gd name="connsiteX4" fmla="*/ 414531 w 2055087"/>
              <a:gd name="connsiteY4" fmla="*/ 5742 h 1905619"/>
              <a:gd name="connsiteX5" fmla="*/ 918628 w 2055087"/>
              <a:gd name="connsiteY5" fmla="*/ 130931 h 1905619"/>
              <a:gd name="connsiteX6" fmla="*/ 1151758 w 2055087"/>
              <a:gd name="connsiteY6" fmla="*/ 247264 h 1905619"/>
              <a:gd name="connsiteX7" fmla="*/ 1368338 w 2055087"/>
              <a:gd name="connsiteY7" fmla="*/ 399941 h 1905619"/>
              <a:gd name="connsiteX8" fmla="*/ 1416719 w 2055087"/>
              <a:gd name="connsiteY8" fmla="*/ 445330 h 1905619"/>
              <a:gd name="connsiteX9" fmla="*/ 1467269 w 2055087"/>
              <a:gd name="connsiteY9" fmla="*/ 493206 h 1905619"/>
              <a:gd name="connsiteX10" fmla="*/ 1491459 w 2055087"/>
              <a:gd name="connsiteY10" fmla="*/ 515902 h 1905619"/>
              <a:gd name="connsiteX11" fmla="*/ 1513480 w 2055087"/>
              <a:gd name="connsiteY11" fmla="*/ 536109 h 1905619"/>
              <a:gd name="connsiteX12" fmla="*/ 1535179 w 2055087"/>
              <a:gd name="connsiteY12" fmla="*/ 560977 h 1905619"/>
              <a:gd name="connsiteX13" fmla="*/ 1543858 w 2055087"/>
              <a:gd name="connsiteY13" fmla="*/ 570924 h 1905619"/>
              <a:gd name="connsiteX14" fmla="*/ 1552537 w 2055087"/>
              <a:gd name="connsiteY14" fmla="*/ 580872 h 1905619"/>
              <a:gd name="connsiteX15" fmla="*/ 1556878 w 2055087"/>
              <a:gd name="connsiteY15" fmla="*/ 585845 h 1905619"/>
              <a:gd name="connsiteX16" fmla="*/ 1600277 w 2055087"/>
              <a:gd name="connsiteY16" fmla="*/ 635582 h 1905619"/>
              <a:gd name="connsiteX17" fmla="*/ 1621975 w 2055087"/>
              <a:gd name="connsiteY17" fmla="*/ 660450 h 1905619"/>
              <a:gd name="connsiteX18" fmla="*/ 1641184 w 2055087"/>
              <a:gd name="connsiteY18" fmla="*/ 687491 h 1905619"/>
              <a:gd name="connsiteX19" fmla="*/ 1679601 w 2055087"/>
              <a:gd name="connsiteY19" fmla="*/ 741575 h 1905619"/>
              <a:gd name="connsiteX20" fmla="*/ 1718017 w 2055087"/>
              <a:gd name="connsiteY20" fmla="*/ 795658 h 1905619"/>
              <a:gd name="connsiteX21" fmla="*/ 1737226 w 2055087"/>
              <a:gd name="connsiteY21" fmla="*/ 822700 h 1905619"/>
              <a:gd name="connsiteX22" fmla="*/ 1753944 w 2055087"/>
              <a:gd name="connsiteY22" fmla="*/ 851914 h 1905619"/>
              <a:gd name="connsiteX23" fmla="*/ 1787700 w 2055087"/>
              <a:gd name="connsiteY23" fmla="*/ 905684 h 1905619"/>
              <a:gd name="connsiteX24" fmla="*/ 1821135 w 2055087"/>
              <a:gd name="connsiteY24" fmla="*/ 964114 h 1905619"/>
              <a:gd name="connsiteX25" fmla="*/ 1837853 w 2055087"/>
              <a:gd name="connsiteY25" fmla="*/ 993329 h 1905619"/>
              <a:gd name="connsiteX26" fmla="*/ 1852080 w 2055087"/>
              <a:gd name="connsiteY26" fmla="*/ 1024717 h 1905619"/>
              <a:gd name="connsiteX27" fmla="*/ 1880854 w 2055087"/>
              <a:gd name="connsiteY27" fmla="*/ 1082834 h 1905619"/>
              <a:gd name="connsiteX28" fmla="*/ 1904646 w 2055087"/>
              <a:gd name="connsiteY28" fmla="*/ 1145297 h 1905619"/>
              <a:gd name="connsiteX29" fmla="*/ 1918874 w 2055087"/>
              <a:gd name="connsiteY29" fmla="*/ 1176686 h 1905619"/>
              <a:gd name="connsiteX30" fmla="*/ 1930930 w 2055087"/>
              <a:gd name="connsiteY30" fmla="*/ 1205588 h 1905619"/>
              <a:gd name="connsiteX31" fmla="*/ 1954723 w 2055087"/>
              <a:gd name="connsiteY31" fmla="*/ 1268052 h 1905619"/>
              <a:gd name="connsiteX32" fmla="*/ 2055087 w 2055087"/>
              <a:gd name="connsiteY32" fmla="*/ 1790972 h 1905619"/>
              <a:gd name="connsiteX33" fmla="*/ 2054974 w 2055087"/>
              <a:gd name="connsiteY33" fmla="*/ 1831636 h 1905619"/>
              <a:gd name="connsiteX34" fmla="*/ 2026529 w 2055087"/>
              <a:gd name="connsiteY34" fmla="*/ 1864492 h 1905619"/>
              <a:gd name="connsiteX35" fmla="*/ 1911965 w 2055087"/>
              <a:gd name="connsiteY35" fmla="*/ 1905619 h 1905619"/>
              <a:gd name="connsiteX36" fmla="*/ 1772986 w 2055087"/>
              <a:gd name="connsiteY36" fmla="*/ 1840078 h 1905619"/>
              <a:gd name="connsiteX37" fmla="*/ 1768384 w 2055087"/>
              <a:gd name="connsiteY37" fmla="*/ 1832492 h 1905619"/>
              <a:gd name="connsiteX38" fmla="*/ 1768874 w 2055087"/>
              <a:gd name="connsiteY38" fmla="*/ 1808012 h 1905619"/>
              <a:gd name="connsiteX39" fmla="*/ 1688829 w 2055087"/>
              <a:gd name="connsiteY39" fmla="*/ 1355515 h 1905619"/>
              <a:gd name="connsiteX40" fmla="*/ 1671546 w 2055087"/>
              <a:gd name="connsiteY40" fmla="*/ 1300513 h 1905619"/>
              <a:gd name="connsiteX41" fmla="*/ 1661659 w 2055087"/>
              <a:gd name="connsiteY41" fmla="*/ 1274097 h 1905619"/>
              <a:gd name="connsiteX42" fmla="*/ 1651773 w 2055087"/>
              <a:gd name="connsiteY42" fmla="*/ 1247683 h 1905619"/>
              <a:gd name="connsiteX43" fmla="*/ 1631998 w 2055087"/>
              <a:gd name="connsiteY43" fmla="*/ 1194853 h 1905619"/>
              <a:gd name="connsiteX44" fmla="*/ 1607565 w 2055087"/>
              <a:gd name="connsiteY44" fmla="*/ 1141710 h 1905619"/>
              <a:gd name="connsiteX45" fmla="*/ 1595187 w 2055087"/>
              <a:gd name="connsiteY45" fmla="*/ 1117469 h 1905619"/>
              <a:gd name="connsiteX46" fmla="*/ 1580639 w 2055087"/>
              <a:gd name="connsiteY46" fmla="*/ 1090740 h 1905619"/>
              <a:gd name="connsiteX47" fmla="*/ 1553713 w 2055087"/>
              <a:gd name="connsiteY47" fmla="*/ 1039771 h 1905619"/>
              <a:gd name="connsiteX48" fmla="*/ 1524297 w 2055087"/>
              <a:gd name="connsiteY48" fmla="*/ 990975 h 1905619"/>
              <a:gd name="connsiteX49" fmla="*/ 1511919 w 2055087"/>
              <a:gd name="connsiteY49" fmla="*/ 966733 h 1905619"/>
              <a:gd name="connsiteX50" fmla="*/ 1494881 w 2055087"/>
              <a:gd name="connsiteY50" fmla="*/ 942179 h 1905619"/>
              <a:gd name="connsiteX51" fmla="*/ 1465465 w 2055087"/>
              <a:gd name="connsiteY51" fmla="*/ 893382 h 1905619"/>
              <a:gd name="connsiteX52" fmla="*/ 1428897 w 2055087"/>
              <a:gd name="connsiteY52" fmla="*/ 846446 h 1905619"/>
              <a:gd name="connsiteX53" fmla="*/ 1414029 w 2055087"/>
              <a:gd name="connsiteY53" fmla="*/ 824378 h 1905619"/>
              <a:gd name="connsiteX54" fmla="*/ 1394499 w 2055087"/>
              <a:gd name="connsiteY54" fmla="*/ 801996 h 1905619"/>
              <a:gd name="connsiteX55" fmla="*/ 1360101 w 2055087"/>
              <a:gd name="connsiteY55" fmla="*/ 757548 h 1905619"/>
              <a:gd name="connsiteX56" fmla="*/ 1355761 w 2055087"/>
              <a:gd name="connsiteY56" fmla="*/ 752574 h 1905619"/>
              <a:gd name="connsiteX57" fmla="*/ 1351420 w 2055087"/>
              <a:gd name="connsiteY57" fmla="*/ 747600 h 1905619"/>
              <a:gd name="connsiteX58" fmla="*/ 1342742 w 2055087"/>
              <a:gd name="connsiteY58" fmla="*/ 737654 h 1905619"/>
              <a:gd name="connsiteX59" fmla="*/ 1321042 w 2055087"/>
              <a:gd name="connsiteY59" fmla="*/ 712785 h 1905619"/>
              <a:gd name="connsiteX60" fmla="*/ 1301512 w 2055087"/>
              <a:gd name="connsiteY60" fmla="*/ 690403 h 1905619"/>
              <a:gd name="connsiteX61" fmla="*/ 1281663 w 2055087"/>
              <a:gd name="connsiteY61" fmla="*/ 672682 h 1905619"/>
              <a:gd name="connsiteX62" fmla="*/ 1242283 w 2055087"/>
              <a:gd name="connsiteY62" fmla="*/ 632580 h 1905619"/>
              <a:gd name="connsiteX63" fmla="*/ 1200412 w 2055087"/>
              <a:gd name="connsiteY63" fmla="*/ 594651 h 1905619"/>
              <a:gd name="connsiteX64" fmla="*/ 1022325 w 2055087"/>
              <a:gd name="connsiteY64" fmla="*/ 460950 h 1905619"/>
              <a:gd name="connsiteX65" fmla="*/ 821179 w 2055087"/>
              <a:gd name="connsiteY65" fmla="*/ 356130 h 1905619"/>
              <a:gd name="connsiteX66" fmla="*/ 393503 w 2055087"/>
              <a:gd name="connsiteY66" fmla="*/ 243102 h 1905619"/>
              <a:gd name="connsiteX67" fmla="*/ 171636 w 2055087"/>
              <a:gd name="connsiteY67" fmla="*/ 235208 h 1905619"/>
              <a:gd name="connsiteX68" fmla="*/ 114411 w 2055087"/>
              <a:gd name="connsiteY68" fmla="*/ 237506 h 1905619"/>
              <a:gd name="connsiteX69" fmla="*/ 75665 w 2055087"/>
              <a:gd name="connsiteY69" fmla="*/ 240406 h 1905619"/>
              <a:gd name="connsiteX70" fmla="*/ 45544 w 2055087"/>
              <a:gd name="connsiteY70" fmla="*/ 221330 h 1905619"/>
              <a:gd name="connsiteX71" fmla="*/ 1541 w 2055087"/>
              <a:gd name="connsiteY71" fmla="*/ 139553 h 1905619"/>
              <a:gd name="connsiteX72" fmla="*/ 35251 w 2055087"/>
              <a:gd name="connsiteY72" fmla="*/ 27275 h 190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2055087" h="1905619">
                <a:moveTo>
                  <a:pt x="35251" y="27275"/>
                </a:moveTo>
                <a:lnTo>
                  <a:pt x="52542" y="12878"/>
                </a:lnTo>
                <a:lnTo>
                  <a:pt x="94206" y="8199"/>
                </a:lnTo>
                <a:cubicBezTo>
                  <a:pt x="115420" y="6114"/>
                  <a:pt x="137177" y="4651"/>
                  <a:pt x="159396" y="4975"/>
                </a:cubicBezTo>
                <a:cubicBezTo>
                  <a:pt x="244253" y="-3365"/>
                  <a:pt x="330637" y="102"/>
                  <a:pt x="414531" y="5742"/>
                </a:cubicBezTo>
                <a:cubicBezTo>
                  <a:pt x="586659" y="21997"/>
                  <a:pt x="757182" y="61554"/>
                  <a:pt x="918628" y="130931"/>
                </a:cubicBezTo>
                <a:cubicBezTo>
                  <a:pt x="998427" y="162046"/>
                  <a:pt x="1077583" y="202483"/>
                  <a:pt x="1151758" y="247264"/>
                </a:cubicBezTo>
                <a:cubicBezTo>
                  <a:pt x="1228104" y="294535"/>
                  <a:pt x="1299467" y="346151"/>
                  <a:pt x="1368338" y="399941"/>
                </a:cubicBezTo>
                <a:cubicBezTo>
                  <a:pt x="1416719" y="445330"/>
                  <a:pt x="1416719" y="445330"/>
                  <a:pt x="1416719" y="445330"/>
                </a:cubicBezTo>
                <a:cubicBezTo>
                  <a:pt x="1434399" y="460564"/>
                  <a:pt x="1452080" y="475798"/>
                  <a:pt x="1467269" y="493206"/>
                </a:cubicBezTo>
                <a:cubicBezTo>
                  <a:pt x="1491459" y="515902"/>
                  <a:pt x="1491459" y="515902"/>
                  <a:pt x="1491459" y="515902"/>
                </a:cubicBezTo>
                <a:cubicBezTo>
                  <a:pt x="1513480" y="536109"/>
                  <a:pt x="1513480" y="536109"/>
                  <a:pt x="1513480" y="536109"/>
                </a:cubicBezTo>
                <a:cubicBezTo>
                  <a:pt x="1535179" y="560977"/>
                  <a:pt x="1535179" y="560977"/>
                  <a:pt x="1535179" y="560977"/>
                </a:cubicBezTo>
                <a:cubicBezTo>
                  <a:pt x="1543858" y="570924"/>
                  <a:pt x="1543858" y="570924"/>
                  <a:pt x="1543858" y="570924"/>
                </a:cubicBezTo>
                <a:cubicBezTo>
                  <a:pt x="1548197" y="575898"/>
                  <a:pt x="1546028" y="573411"/>
                  <a:pt x="1552537" y="580872"/>
                </a:cubicBezTo>
                <a:cubicBezTo>
                  <a:pt x="1556878" y="585845"/>
                  <a:pt x="1556878" y="585845"/>
                  <a:pt x="1556878" y="585845"/>
                </a:cubicBezTo>
                <a:cubicBezTo>
                  <a:pt x="1600277" y="635582"/>
                  <a:pt x="1600277" y="635582"/>
                  <a:pt x="1600277" y="635582"/>
                </a:cubicBezTo>
                <a:cubicBezTo>
                  <a:pt x="1606786" y="643042"/>
                  <a:pt x="1615467" y="652990"/>
                  <a:pt x="1621975" y="660450"/>
                </a:cubicBezTo>
                <a:cubicBezTo>
                  <a:pt x="1641184" y="687491"/>
                  <a:pt x="1641184" y="687491"/>
                  <a:pt x="1641184" y="687491"/>
                </a:cubicBezTo>
                <a:cubicBezTo>
                  <a:pt x="1679601" y="741575"/>
                  <a:pt x="1679601" y="741575"/>
                  <a:pt x="1679601" y="741575"/>
                </a:cubicBezTo>
                <a:cubicBezTo>
                  <a:pt x="1718017" y="795658"/>
                  <a:pt x="1718017" y="795658"/>
                  <a:pt x="1718017" y="795658"/>
                </a:cubicBezTo>
                <a:cubicBezTo>
                  <a:pt x="1737226" y="822700"/>
                  <a:pt x="1737226" y="822700"/>
                  <a:pt x="1737226" y="822700"/>
                </a:cubicBezTo>
                <a:cubicBezTo>
                  <a:pt x="1753944" y="851914"/>
                  <a:pt x="1753944" y="851914"/>
                  <a:pt x="1753944" y="851914"/>
                </a:cubicBezTo>
                <a:cubicBezTo>
                  <a:pt x="1787700" y="905684"/>
                  <a:pt x="1787700" y="905684"/>
                  <a:pt x="1787700" y="905684"/>
                </a:cubicBezTo>
                <a:cubicBezTo>
                  <a:pt x="1821135" y="964114"/>
                  <a:pt x="1821135" y="964114"/>
                  <a:pt x="1821135" y="964114"/>
                </a:cubicBezTo>
                <a:cubicBezTo>
                  <a:pt x="1837853" y="993329"/>
                  <a:pt x="1837853" y="993329"/>
                  <a:pt x="1837853" y="993329"/>
                </a:cubicBezTo>
                <a:cubicBezTo>
                  <a:pt x="1841872" y="1002963"/>
                  <a:pt x="1845890" y="1012597"/>
                  <a:pt x="1852080" y="1024717"/>
                </a:cubicBezTo>
                <a:cubicBezTo>
                  <a:pt x="1880854" y="1082834"/>
                  <a:pt x="1880854" y="1082834"/>
                  <a:pt x="1880854" y="1082834"/>
                </a:cubicBezTo>
                <a:cubicBezTo>
                  <a:pt x="1888892" y="1102102"/>
                  <a:pt x="1899100" y="1123856"/>
                  <a:pt x="1904646" y="1145297"/>
                </a:cubicBezTo>
                <a:cubicBezTo>
                  <a:pt x="1918874" y="1176686"/>
                  <a:pt x="1918874" y="1176686"/>
                  <a:pt x="1918874" y="1176686"/>
                </a:cubicBezTo>
                <a:cubicBezTo>
                  <a:pt x="1922892" y="1186320"/>
                  <a:pt x="1926910" y="1195955"/>
                  <a:pt x="1930930" y="1205588"/>
                </a:cubicBezTo>
                <a:cubicBezTo>
                  <a:pt x="1954723" y="1268052"/>
                  <a:pt x="1954723" y="1268052"/>
                  <a:pt x="1954723" y="1268052"/>
                </a:cubicBezTo>
                <a:cubicBezTo>
                  <a:pt x="2009826" y="1436791"/>
                  <a:pt x="2043938" y="1612898"/>
                  <a:pt x="2055087" y="1790972"/>
                </a:cubicBezTo>
                <a:lnTo>
                  <a:pt x="2054974" y="1831636"/>
                </a:lnTo>
                <a:lnTo>
                  <a:pt x="2026529" y="1864492"/>
                </a:lnTo>
                <a:cubicBezTo>
                  <a:pt x="1995396" y="1890185"/>
                  <a:pt x="1955483" y="1905619"/>
                  <a:pt x="1911965" y="1905619"/>
                </a:cubicBezTo>
                <a:cubicBezTo>
                  <a:pt x="1856013" y="1905619"/>
                  <a:pt x="1806021" y="1880106"/>
                  <a:pt x="1772986" y="1840078"/>
                </a:cubicBezTo>
                <a:lnTo>
                  <a:pt x="1768384" y="1832492"/>
                </a:lnTo>
                <a:lnTo>
                  <a:pt x="1768874" y="1808012"/>
                </a:lnTo>
                <a:cubicBezTo>
                  <a:pt x="1761907" y="1654214"/>
                  <a:pt x="1734971" y="1501414"/>
                  <a:pt x="1688829" y="1355515"/>
                </a:cubicBezTo>
                <a:cubicBezTo>
                  <a:pt x="1671546" y="1300513"/>
                  <a:pt x="1671546" y="1300513"/>
                  <a:pt x="1671546" y="1300513"/>
                </a:cubicBezTo>
                <a:cubicBezTo>
                  <a:pt x="1669697" y="1293366"/>
                  <a:pt x="1665678" y="1283731"/>
                  <a:pt x="1661659" y="1274097"/>
                </a:cubicBezTo>
                <a:cubicBezTo>
                  <a:pt x="1651773" y="1247683"/>
                  <a:pt x="1651773" y="1247683"/>
                  <a:pt x="1651773" y="1247683"/>
                </a:cubicBezTo>
                <a:cubicBezTo>
                  <a:pt x="1631998" y="1194853"/>
                  <a:pt x="1631998" y="1194853"/>
                  <a:pt x="1631998" y="1194853"/>
                </a:cubicBezTo>
                <a:cubicBezTo>
                  <a:pt x="1607565" y="1141710"/>
                  <a:pt x="1607565" y="1141710"/>
                  <a:pt x="1607565" y="1141710"/>
                </a:cubicBezTo>
                <a:cubicBezTo>
                  <a:pt x="1601054" y="1134249"/>
                  <a:pt x="1597036" y="1124615"/>
                  <a:pt x="1595187" y="1117469"/>
                </a:cubicBezTo>
                <a:cubicBezTo>
                  <a:pt x="1580639" y="1090740"/>
                  <a:pt x="1580639" y="1090740"/>
                  <a:pt x="1580639" y="1090740"/>
                </a:cubicBezTo>
                <a:cubicBezTo>
                  <a:pt x="1553713" y="1039771"/>
                  <a:pt x="1553713" y="1039771"/>
                  <a:pt x="1553713" y="1039771"/>
                </a:cubicBezTo>
                <a:cubicBezTo>
                  <a:pt x="1524297" y="990975"/>
                  <a:pt x="1524297" y="990975"/>
                  <a:pt x="1524297" y="990975"/>
                </a:cubicBezTo>
                <a:cubicBezTo>
                  <a:pt x="1511919" y="966733"/>
                  <a:pt x="1511919" y="966733"/>
                  <a:pt x="1511919" y="966733"/>
                </a:cubicBezTo>
                <a:cubicBezTo>
                  <a:pt x="1494881" y="942179"/>
                  <a:pt x="1494881" y="942179"/>
                  <a:pt x="1494881" y="942179"/>
                </a:cubicBezTo>
                <a:cubicBezTo>
                  <a:pt x="1465465" y="893382"/>
                  <a:pt x="1465465" y="893382"/>
                  <a:pt x="1465465" y="893382"/>
                </a:cubicBezTo>
                <a:cubicBezTo>
                  <a:pt x="1428897" y="846446"/>
                  <a:pt x="1428897" y="846446"/>
                  <a:pt x="1428897" y="846446"/>
                </a:cubicBezTo>
                <a:cubicBezTo>
                  <a:pt x="1414029" y="824378"/>
                  <a:pt x="1414029" y="824378"/>
                  <a:pt x="1414029" y="824378"/>
                </a:cubicBezTo>
                <a:cubicBezTo>
                  <a:pt x="1407518" y="816918"/>
                  <a:pt x="1401009" y="809457"/>
                  <a:pt x="1394499" y="801996"/>
                </a:cubicBezTo>
                <a:cubicBezTo>
                  <a:pt x="1360101" y="757548"/>
                  <a:pt x="1360101" y="757548"/>
                  <a:pt x="1360101" y="757548"/>
                </a:cubicBezTo>
                <a:cubicBezTo>
                  <a:pt x="1355761" y="752574"/>
                  <a:pt x="1355761" y="752574"/>
                  <a:pt x="1355761" y="752574"/>
                </a:cubicBezTo>
                <a:cubicBezTo>
                  <a:pt x="1357931" y="755061"/>
                  <a:pt x="1353592" y="750088"/>
                  <a:pt x="1351420" y="747600"/>
                </a:cubicBezTo>
                <a:cubicBezTo>
                  <a:pt x="1342742" y="737654"/>
                  <a:pt x="1342742" y="737654"/>
                  <a:pt x="1342742" y="737654"/>
                </a:cubicBezTo>
                <a:cubicBezTo>
                  <a:pt x="1321042" y="712785"/>
                  <a:pt x="1321042" y="712785"/>
                  <a:pt x="1321042" y="712785"/>
                </a:cubicBezTo>
                <a:cubicBezTo>
                  <a:pt x="1301512" y="690403"/>
                  <a:pt x="1301512" y="690403"/>
                  <a:pt x="1301512" y="690403"/>
                </a:cubicBezTo>
                <a:cubicBezTo>
                  <a:pt x="1281663" y="672682"/>
                  <a:pt x="1281663" y="672682"/>
                  <a:pt x="1281663" y="672682"/>
                </a:cubicBezTo>
                <a:cubicBezTo>
                  <a:pt x="1268643" y="657761"/>
                  <a:pt x="1257794" y="645327"/>
                  <a:pt x="1242283" y="632580"/>
                </a:cubicBezTo>
                <a:cubicBezTo>
                  <a:pt x="1200412" y="594651"/>
                  <a:pt x="1200412" y="594651"/>
                  <a:pt x="1200412" y="594651"/>
                </a:cubicBezTo>
                <a:cubicBezTo>
                  <a:pt x="1145201" y="546462"/>
                  <a:pt x="1085009" y="502619"/>
                  <a:pt x="1022325" y="460950"/>
                </a:cubicBezTo>
                <a:cubicBezTo>
                  <a:pt x="957151" y="421454"/>
                  <a:pt x="891656" y="386618"/>
                  <a:pt x="821179" y="356130"/>
                </a:cubicBezTo>
                <a:cubicBezTo>
                  <a:pt x="684886" y="295466"/>
                  <a:pt x="539837" y="259963"/>
                  <a:pt x="393503" y="243102"/>
                </a:cubicBezTo>
                <a:cubicBezTo>
                  <a:pt x="319252" y="233428"/>
                  <a:pt x="244359" y="233075"/>
                  <a:pt x="171636" y="235208"/>
                </a:cubicBezTo>
                <a:cubicBezTo>
                  <a:pt x="151747" y="235041"/>
                  <a:pt x="132943" y="236118"/>
                  <a:pt x="114411" y="237506"/>
                </a:cubicBezTo>
                <a:lnTo>
                  <a:pt x="75665" y="240406"/>
                </a:lnTo>
                <a:lnTo>
                  <a:pt x="45544" y="221330"/>
                </a:lnTo>
                <a:cubicBezTo>
                  <a:pt x="22635" y="200751"/>
                  <a:pt x="6470" y="172386"/>
                  <a:pt x="1541" y="139553"/>
                </a:cubicBezTo>
                <a:cubicBezTo>
                  <a:pt x="-4795" y="97339"/>
                  <a:pt x="8792" y="56732"/>
                  <a:pt x="35251" y="272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B187DE-1FA8-43AC-A333-1BA38E3E19FD}"/>
              </a:ext>
            </a:extLst>
          </p:cNvPr>
          <p:cNvSpPr/>
          <p:nvPr/>
        </p:nvSpPr>
        <p:spPr>
          <a:xfrm>
            <a:off x="6100809" y="3364008"/>
            <a:ext cx="169336" cy="16894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CFC9C1-076C-44FE-B3AC-C5BF23CF0B0F}"/>
              </a:ext>
            </a:extLst>
          </p:cNvPr>
          <p:cNvSpPr/>
          <p:nvPr/>
        </p:nvSpPr>
        <p:spPr>
          <a:xfrm>
            <a:off x="6173374" y="4659868"/>
            <a:ext cx="261986" cy="26138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F9E08A7-622D-4880-8EA5-6C3BD5F9AEE7}"/>
              </a:ext>
            </a:extLst>
          </p:cNvPr>
          <p:cNvSpPr/>
          <p:nvPr/>
        </p:nvSpPr>
        <p:spPr>
          <a:xfrm>
            <a:off x="6470097" y="2688459"/>
            <a:ext cx="293758" cy="29308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FAA6CB7-D1B9-4D8C-A194-087736C88808}"/>
              </a:ext>
            </a:extLst>
          </p:cNvPr>
          <p:cNvSpPr/>
          <p:nvPr/>
        </p:nvSpPr>
        <p:spPr>
          <a:xfrm>
            <a:off x="7272099" y="1479616"/>
            <a:ext cx="415848" cy="41489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CD12CE1-BB9D-4E1F-B8CF-C59465D2377F}"/>
              </a:ext>
            </a:extLst>
          </p:cNvPr>
          <p:cNvSpPr/>
          <p:nvPr/>
        </p:nvSpPr>
        <p:spPr>
          <a:xfrm>
            <a:off x="6668307" y="5249494"/>
            <a:ext cx="429674" cy="42869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5000B6B6-9D74-4821-B3CC-EB8E42FC0559}"/>
              </a:ext>
            </a:extLst>
          </p:cNvPr>
          <p:cNvSpPr/>
          <p:nvPr/>
        </p:nvSpPr>
        <p:spPr>
          <a:xfrm rot="18400280">
            <a:off x="5454610" y="1691283"/>
            <a:ext cx="3588323" cy="658032"/>
          </a:xfrm>
          <a:custGeom>
            <a:avLst/>
            <a:gdLst>
              <a:gd name="connsiteX0" fmla="*/ 3588323 w 3588323"/>
              <a:gd name="connsiteY0" fmla="*/ 329016 h 658032"/>
              <a:gd name="connsiteX1" fmla="*/ 3299399 w 3588323"/>
              <a:gd name="connsiteY1" fmla="*/ 658032 h 658032"/>
              <a:gd name="connsiteX2" fmla="*/ 3299399 w 3588323"/>
              <a:gd name="connsiteY2" fmla="*/ 547097 h 658032"/>
              <a:gd name="connsiteX3" fmla="*/ 3295638 w 3588323"/>
              <a:gd name="connsiteY3" fmla="*/ 547097 h 658032"/>
              <a:gd name="connsiteX4" fmla="*/ 3295562 w 3588323"/>
              <a:gd name="connsiteY4" fmla="*/ 524363 h 658032"/>
              <a:gd name="connsiteX5" fmla="*/ 19546 w 3588323"/>
              <a:gd name="connsiteY5" fmla="*/ 371691 h 658032"/>
              <a:gd name="connsiteX6" fmla="*/ 16256 w 3588323"/>
              <a:gd name="connsiteY6" fmla="*/ 369264 h 658032"/>
              <a:gd name="connsiteX7" fmla="*/ 57 w 3588323"/>
              <a:gd name="connsiteY7" fmla="*/ 324927 h 658032"/>
              <a:gd name="connsiteX8" fmla="*/ 5917 w 3588323"/>
              <a:gd name="connsiteY8" fmla="*/ 301147 h 658032"/>
              <a:gd name="connsiteX9" fmla="*/ 18218 w 3588323"/>
              <a:gd name="connsiteY9" fmla="*/ 284474 h 658032"/>
              <a:gd name="connsiteX10" fmla="*/ 3297766 w 3588323"/>
              <a:gd name="connsiteY10" fmla="*/ 134253 h 658032"/>
              <a:gd name="connsiteX11" fmla="*/ 3297861 w 3588323"/>
              <a:gd name="connsiteY11" fmla="*/ 110935 h 658032"/>
              <a:gd name="connsiteX12" fmla="*/ 3299399 w 3588323"/>
              <a:gd name="connsiteY12" fmla="*/ 110935 h 658032"/>
              <a:gd name="connsiteX13" fmla="*/ 3299399 w 3588323"/>
              <a:gd name="connsiteY13" fmla="*/ 0 h 658032"/>
              <a:gd name="connsiteX14" fmla="*/ 3588323 w 3588323"/>
              <a:gd name="connsiteY14" fmla="*/ 329016 h 658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88323" h="658032">
                <a:moveTo>
                  <a:pt x="3588323" y="329016"/>
                </a:moveTo>
                <a:lnTo>
                  <a:pt x="3299399" y="658032"/>
                </a:lnTo>
                <a:lnTo>
                  <a:pt x="3299399" y="547097"/>
                </a:lnTo>
                <a:lnTo>
                  <a:pt x="3295638" y="547097"/>
                </a:lnTo>
                <a:cubicBezTo>
                  <a:pt x="3295612" y="539520"/>
                  <a:pt x="3295587" y="531941"/>
                  <a:pt x="3295562" y="524363"/>
                </a:cubicBezTo>
                <a:lnTo>
                  <a:pt x="19546" y="371691"/>
                </a:lnTo>
                <a:lnTo>
                  <a:pt x="16256" y="369264"/>
                </a:lnTo>
                <a:cubicBezTo>
                  <a:pt x="5578" y="357640"/>
                  <a:pt x="-665" y="341942"/>
                  <a:pt x="57" y="324927"/>
                </a:cubicBezTo>
                <a:cubicBezTo>
                  <a:pt x="418" y="316419"/>
                  <a:pt x="2486" y="308387"/>
                  <a:pt x="5917" y="301147"/>
                </a:cubicBezTo>
                <a:lnTo>
                  <a:pt x="18218" y="284474"/>
                </a:lnTo>
                <a:lnTo>
                  <a:pt x="3297766" y="134253"/>
                </a:lnTo>
                <a:cubicBezTo>
                  <a:pt x="3297798" y="126479"/>
                  <a:pt x="3297829" y="118709"/>
                  <a:pt x="3297861" y="110935"/>
                </a:cubicBezTo>
                <a:lnTo>
                  <a:pt x="3299399" y="110935"/>
                </a:lnTo>
                <a:lnTo>
                  <a:pt x="3299399" y="0"/>
                </a:lnTo>
                <a:lnTo>
                  <a:pt x="3588323" y="3290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18A78E-D8FC-471E-BDB8-C14B25622413}"/>
              </a:ext>
            </a:extLst>
          </p:cNvPr>
          <p:cNvSpPr txBox="1"/>
          <p:nvPr/>
        </p:nvSpPr>
        <p:spPr>
          <a:xfrm>
            <a:off x="4805564" y="3248427"/>
            <a:ext cx="1367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Okul</a:t>
            </a:r>
            <a:r>
              <a:rPr lang="en-US" sz="2000" b="1" dirty="0"/>
              <a:t> </a:t>
            </a:r>
            <a:r>
              <a:rPr lang="en-US" sz="2000" b="1" dirty="0" err="1"/>
              <a:t>Profili</a:t>
            </a:r>
            <a:endParaRPr lang="tr-TR" sz="2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00C14F0-F850-4E09-A7BE-B3BE1CD91FB6}"/>
              </a:ext>
            </a:extLst>
          </p:cNvPr>
          <p:cNvSpPr txBox="1"/>
          <p:nvPr/>
        </p:nvSpPr>
        <p:spPr>
          <a:xfrm>
            <a:off x="6605432" y="3837088"/>
            <a:ext cx="159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Değerlendirme</a:t>
            </a:r>
            <a:endParaRPr lang="tr-T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31A488-F439-486B-AB40-B21E146DE26C}"/>
              </a:ext>
            </a:extLst>
          </p:cNvPr>
          <p:cNvSpPr txBox="1"/>
          <p:nvPr/>
        </p:nvSpPr>
        <p:spPr>
          <a:xfrm>
            <a:off x="6445699" y="4590506"/>
            <a:ext cx="2111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Okul</a:t>
            </a:r>
            <a:r>
              <a:rPr lang="en-US" sz="2000" b="1" dirty="0"/>
              <a:t> </a:t>
            </a:r>
            <a:r>
              <a:rPr lang="en-US" sz="2000" b="1" dirty="0" err="1"/>
              <a:t>Gelişim</a:t>
            </a:r>
            <a:r>
              <a:rPr lang="en-US" sz="2000" b="1" dirty="0"/>
              <a:t> </a:t>
            </a:r>
            <a:r>
              <a:rPr lang="en-US" sz="2000" b="1" dirty="0" err="1"/>
              <a:t>Planı</a:t>
            </a:r>
            <a:endParaRPr lang="tr-TR" sz="2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7D243E-E882-4FDE-9FC1-0F72896CB686}"/>
              </a:ext>
            </a:extLst>
          </p:cNvPr>
          <p:cNvSpPr txBox="1"/>
          <p:nvPr/>
        </p:nvSpPr>
        <p:spPr>
          <a:xfrm>
            <a:off x="3225451" y="3557392"/>
            <a:ext cx="112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Uygulama</a:t>
            </a:r>
            <a:endParaRPr lang="tr-TR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DBF7DD0-A7B6-40C8-B5C4-097676510D84}"/>
              </a:ext>
            </a:extLst>
          </p:cNvPr>
          <p:cNvSpPr txBox="1"/>
          <p:nvPr/>
        </p:nvSpPr>
        <p:spPr>
          <a:xfrm>
            <a:off x="6845091" y="2620655"/>
            <a:ext cx="2143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 err="1"/>
              <a:t>Okulun</a:t>
            </a:r>
            <a:r>
              <a:rPr lang="en-US" dirty="0"/>
              <a:t>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Profili</a:t>
            </a:r>
            <a:endParaRPr lang="tr-TR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0CD0913-80F8-4558-B85F-4CD9F7E4CE5B}"/>
              </a:ext>
            </a:extLst>
          </p:cNvPr>
          <p:cNvSpPr txBox="1"/>
          <p:nvPr/>
        </p:nvSpPr>
        <p:spPr>
          <a:xfrm>
            <a:off x="7619238" y="3819484"/>
            <a:ext cx="159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Değerlendirme</a:t>
            </a:r>
            <a:endParaRPr lang="tr-TR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7F641C6-0704-4472-A0EC-4780E70268E3}"/>
              </a:ext>
            </a:extLst>
          </p:cNvPr>
          <p:cNvSpPr txBox="1"/>
          <p:nvPr/>
        </p:nvSpPr>
        <p:spPr>
          <a:xfrm>
            <a:off x="6840039" y="2603217"/>
            <a:ext cx="1367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Okul</a:t>
            </a:r>
            <a:r>
              <a:rPr lang="en-US" sz="2000" b="1" dirty="0"/>
              <a:t> </a:t>
            </a:r>
            <a:r>
              <a:rPr lang="en-US" sz="2000" b="1" dirty="0" err="1"/>
              <a:t>Profili</a:t>
            </a:r>
            <a:endParaRPr lang="tr-TR" sz="20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8E2C10C-28C8-4BB8-8B0F-AF539E2CE994}"/>
              </a:ext>
            </a:extLst>
          </p:cNvPr>
          <p:cNvSpPr txBox="1"/>
          <p:nvPr/>
        </p:nvSpPr>
        <p:spPr>
          <a:xfrm>
            <a:off x="7110347" y="5236829"/>
            <a:ext cx="2111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Okul</a:t>
            </a:r>
            <a:r>
              <a:rPr lang="en-US" sz="2000" b="1" dirty="0"/>
              <a:t> </a:t>
            </a:r>
            <a:r>
              <a:rPr lang="en-US" sz="2000" b="1" dirty="0" err="1"/>
              <a:t>Gelişim</a:t>
            </a:r>
            <a:r>
              <a:rPr lang="en-US" sz="2000" b="1" dirty="0"/>
              <a:t> </a:t>
            </a:r>
            <a:r>
              <a:rPr lang="en-US" sz="2000" b="1" dirty="0" err="1"/>
              <a:t>Planı</a:t>
            </a:r>
            <a:endParaRPr lang="tr-TR" sz="2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557A7B-2C0D-494A-8EB4-CC3D4831DE4B}"/>
              </a:ext>
            </a:extLst>
          </p:cNvPr>
          <p:cNvSpPr txBox="1"/>
          <p:nvPr/>
        </p:nvSpPr>
        <p:spPr>
          <a:xfrm>
            <a:off x="1943051" y="3573037"/>
            <a:ext cx="112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Uygulama</a:t>
            </a:r>
            <a:endParaRPr lang="tr-TR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912B77-7DB8-467D-9845-160ABB0A54EB}"/>
              </a:ext>
            </a:extLst>
          </p:cNvPr>
          <p:cNvSpPr txBox="1"/>
          <p:nvPr/>
        </p:nvSpPr>
        <p:spPr>
          <a:xfrm>
            <a:off x="7712772" y="1513173"/>
            <a:ext cx="2143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 err="1"/>
              <a:t>Okulun</a:t>
            </a:r>
            <a:r>
              <a:rPr lang="en-US" dirty="0"/>
              <a:t> </a:t>
            </a:r>
            <a:r>
              <a:rPr lang="en-US" dirty="0" err="1"/>
              <a:t>Yeni</a:t>
            </a:r>
            <a:r>
              <a:rPr lang="en-US" dirty="0"/>
              <a:t> </a:t>
            </a:r>
            <a:r>
              <a:rPr lang="en-US" dirty="0" err="1"/>
              <a:t>Profili</a:t>
            </a:r>
            <a:endParaRPr lang="tr-TR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A9ED7E6-A522-4961-BD4E-20B66F0201EB}"/>
              </a:ext>
            </a:extLst>
          </p:cNvPr>
          <p:cNvGrpSpPr/>
          <p:nvPr/>
        </p:nvGrpSpPr>
        <p:grpSpPr>
          <a:xfrm>
            <a:off x="1604477" y="972236"/>
            <a:ext cx="565100" cy="166206"/>
            <a:chOff x="1349903" y="1623486"/>
            <a:chExt cx="1044241" cy="307129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1ACBAA2-7E62-4A9D-9D63-44150BE0F933}"/>
                </a:ext>
              </a:extLst>
            </p:cNvPr>
            <p:cNvSpPr/>
            <p:nvPr/>
          </p:nvSpPr>
          <p:spPr>
            <a:xfrm>
              <a:off x="1534181" y="1623486"/>
              <a:ext cx="92138" cy="184278"/>
            </a:xfrm>
            <a:custGeom>
              <a:avLst/>
              <a:gdLst>
                <a:gd name="connsiteX0" fmla="*/ 40350 w 80699"/>
                <a:gd name="connsiteY0" fmla="*/ 161399 h 161398"/>
                <a:gd name="connsiteX1" fmla="*/ 80699 w 80699"/>
                <a:gd name="connsiteY1" fmla="*/ 121049 h 161398"/>
                <a:gd name="connsiteX2" fmla="*/ 80699 w 80699"/>
                <a:gd name="connsiteY2" fmla="*/ 40350 h 161398"/>
                <a:gd name="connsiteX3" fmla="*/ 40350 w 80699"/>
                <a:gd name="connsiteY3" fmla="*/ 0 h 161398"/>
                <a:gd name="connsiteX4" fmla="*/ 0 w 80699"/>
                <a:gd name="connsiteY4" fmla="*/ 40350 h 161398"/>
                <a:gd name="connsiteX5" fmla="*/ 0 w 80699"/>
                <a:gd name="connsiteY5" fmla="*/ 121049 h 161398"/>
                <a:gd name="connsiteX6" fmla="*/ 40350 w 80699"/>
                <a:gd name="connsiteY6" fmla="*/ 161399 h 16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699" h="161398">
                  <a:moveTo>
                    <a:pt x="40350" y="161399"/>
                  </a:moveTo>
                  <a:cubicBezTo>
                    <a:pt x="63215" y="161399"/>
                    <a:pt x="80699" y="143914"/>
                    <a:pt x="80699" y="121049"/>
                  </a:cubicBezTo>
                  <a:lnTo>
                    <a:pt x="80699" y="40350"/>
                  </a:lnTo>
                  <a:cubicBezTo>
                    <a:pt x="80699" y="17485"/>
                    <a:pt x="63215" y="0"/>
                    <a:pt x="40350" y="0"/>
                  </a:cubicBezTo>
                  <a:cubicBezTo>
                    <a:pt x="17485" y="0"/>
                    <a:pt x="0" y="17485"/>
                    <a:pt x="0" y="40350"/>
                  </a:cubicBezTo>
                  <a:lnTo>
                    <a:pt x="0" y="121049"/>
                  </a:lnTo>
                  <a:cubicBezTo>
                    <a:pt x="0" y="143914"/>
                    <a:pt x="17485" y="161399"/>
                    <a:pt x="40350" y="161399"/>
                  </a:cubicBez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5CF6485-5E20-494D-938F-84D16B4396E2}"/>
                </a:ext>
              </a:extLst>
            </p:cNvPr>
            <p:cNvSpPr/>
            <p:nvPr/>
          </p:nvSpPr>
          <p:spPr>
            <a:xfrm>
              <a:off x="2117727" y="1623486"/>
              <a:ext cx="92138" cy="184278"/>
            </a:xfrm>
            <a:custGeom>
              <a:avLst/>
              <a:gdLst>
                <a:gd name="connsiteX0" fmla="*/ 40350 w 80699"/>
                <a:gd name="connsiteY0" fmla="*/ 161399 h 161398"/>
                <a:gd name="connsiteX1" fmla="*/ 80699 w 80699"/>
                <a:gd name="connsiteY1" fmla="*/ 121049 h 161398"/>
                <a:gd name="connsiteX2" fmla="*/ 80699 w 80699"/>
                <a:gd name="connsiteY2" fmla="*/ 40350 h 161398"/>
                <a:gd name="connsiteX3" fmla="*/ 40350 w 80699"/>
                <a:gd name="connsiteY3" fmla="*/ 0 h 161398"/>
                <a:gd name="connsiteX4" fmla="*/ 0 w 80699"/>
                <a:gd name="connsiteY4" fmla="*/ 40350 h 161398"/>
                <a:gd name="connsiteX5" fmla="*/ 0 w 80699"/>
                <a:gd name="connsiteY5" fmla="*/ 121049 h 161398"/>
                <a:gd name="connsiteX6" fmla="*/ 40350 w 80699"/>
                <a:gd name="connsiteY6" fmla="*/ 161399 h 16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699" h="161398">
                  <a:moveTo>
                    <a:pt x="40350" y="161399"/>
                  </a:moveTo>
                  <a:cubicBezTo>
                    <a:pt x="63215" y="161399"/>
                    <a:pt x="80699" y="143914"/>
                    <a:pt x="80699" y="121049"/>
                  </a:cubicBezTo>
                  <a:lnTo>
                    <a:pt x="80699" y="40350"/>
                  </a:lnTo>
                  <a:cubicBezTo>
                    <a:pt x="80699" y="17485"/>
                    <a:pt x="63215" y="0"/>
                    <a:pt x="40350" y="0"/>
                  </a:cubicBezTo>
                  <a:cubicBezTo>
                    <a:pt x="17485" y="0"/>
                    <a:pt x="0" y="17485"/>
                    <a:pt x="0" y="40350"/>
                  </a:cubicBezTo>
                  <a:lnTo>
                    <a:pt x="0" y="121049"/>
                  </a:lnTo>
                  <a:cubicBezTo>
                    <a:pt x="0" y="143914"/>
                    <a:pt x="17485" y="161399"/>
                    <a:pt x="40350" y="161399"/>
                  </a:cubicBez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7B539AA-2852-4F1C-9F2B-B87C14CAC49D}"/>
                </a:ext>
              </a:extLst>
            </p:cNvPr>
            <p:cNvSpPr/>
            <p:nvPr/>
          </p:nvSpPr>
          <p:spPr>
            <a:xfrm>
              <a:off x="1349903" y="1715624"/>
              <a:ext cx="1044241" cy="214991"/>
            </a:xfrm>
            <a:custGeom>
              <a:avLst/>
              <a:gdLst>
                <a:gd name="connsiteX0" fmla="*/ 806994 w 914593"/>
                <a:gd name="connsiteY0" fmla="*/ 0 h 188298"/>
                <a:gd name="connsiteX1" fmla="*/ 806994 w 914593"/>
                <a:gd name="connsiteY1" fmla="*/ 40350 h 188298"/>
                <a:gd name="connsiteX2" fmla="*/ 712845 w 914593"/>
                <a:gd name="connsiteY2" fmla="*/ 134499 h 188298"/>
                <a:gd name="connsiteX3" fmla="*/ 618696 w 914593"/>
                <a:gd name="connsiteY3" fmla="*/ 40350 h 188298"/>
                <a:gd name="connsiteX4" fmla="*/ 618696 w 914593"/>
                <a:gd name="connsiteY4" fmla="*/ 0 h 188298"/>
                <a:gd name="connsiteX5" fmla="*/ 295898 w 914593"/>
                <a:gd name="connsiteY5" fmla="*/ 0 h 188298"/>
                <a:gd name="connsiteX6" fmla="*/ 295898 w 914593"/>
                <a:gd name="connsiteY6" fmla="*/ 40350 h 188298"/>
                <a:gd name="connsiteX7" fmla="*/ 201749 w 914593"/>
                <a:gd name="connsiteY7" fmla="*/ 134499 h 188298"/>
                <a:gd name="connsiteX8" fmla="*/ 107599 w 914593"/>
                <a:gd name="connsiteY8" fmla="*/ 40350 h 188298"/>
                <a:gd name="connsiteX9" fmla="*/ 107599 w 914593"/>
                <a:gd name="connsiteY9" fmla="*/ 0 h 188298"/>
                <a:gd name="connsiteX10" fmla="*/ 0 w 914593"/>
                <a:gd name="connsiteY10" fmla="*/ 0 h 188298"/>
                <a:gd name="connsiteX11" fmla="*/ 0 w 914593"/>
                <a:gd name="connsiteY11" fmla="*/ 188299 h 188298"/>
                <a:gd name="connsiteX12" fmla="*/ 914594 w 914593"/>
                <a:gd name="connsiteY12" fmla="*/ 188299 h 188298"/>
                <a:gd name="connsiteX13" fmla="*/ 914594 w 914593"/>
                <a:gd name="connsiteY13" fmla="*/ 0 h 188298"/>
                <a:gd name="connsiteX14" fmla="*/ 806994 w 914593"/>
                <a:gd name="connsiteY14" fmla="*/ 0 h 18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4593" h="188298">
                  <a:moveTo>
                    <a:pt x="806994" y="0"/>
                  </a:moveTo>
                  <a:lnTo>
                    <a:pt x="806994" y="40350"/>
                  </a:lnTo>
                  <a:cubicBezTo>
                    <a:pt x="806994" y="92804"/>
                    <a:pt x="765300" y="134499"/>
                    <a:pt x="712845" y="134499"/>
                  </a:cubicBezTo>
                  <a:cubicBezTo>
                    <a:pt x="660390" y="134499"/>
                    <a:pt x="618696" y="92804"/>
                    <a:pt x="618696" y="40350"/>
                  </a:cubicBezTo>
                  <a:lnTo>
                    <a:pt x="618696" y="0"/>
                  </a:lnTo>
                  <a:lnTo>
                    <a:pt x="295898" y="0"/>
                  </a:lnTo>
                  <a:lnTo>
                    <a:pt x="295898" y="40350"/>
                  </a:lnTo>
                  <a:cubicBezTo>
                    <a:pt x="295898" y="92804"/>
                    <a:pt x="254203" y="134499"/>
                    <a:pt x="201749" y="134499"/>
                  </a:cubicBezTo>
                  <a:cubicBezTo>
                    <a:pt x="149294" y="134499"/>
                    <a:pt x="107599" y="92804"/>
                    <a:pt x="107599" y="40350"/>
                  </a:cubicBezTo>
                  <a:lnTo>
                    <a:pt x="107599" y="0"/>
                  </a:lnTo>
                  <a:lnTo>
                    <a:pt x="0" y="0"/>
                  </a:lnTo>
                  <a:lnTo>
                    <a:pt x="0" y="188299"/>
                  </a:lnTo>
                  <a:lnTo>
                    <a:pt x="914594" y="188299"/>
                  </a:lnTo>
                  <a:lnTo>
                    <a:pt x="914594" y="0"/>
                  </a:lnTo>
                  <a:lnTo>
                    <a:pt x="806994" y="0"/>
                  </a:ln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B1411E4-2FB8-425B-AAAB-B60545D894C2}"/>
              </a:ext>
            </a:extLst>
          </p:cNvPr>
          <p:cNvGrpSpPr/>
          <p:nvPr/>
        </p:nvGrpSpPr>
        <p:grpSpPr>
          <a:xfrm>
            <a:off x="1601245" y="1174572"/>
            <a:ext cx="565100" cy="365653"/>
            <a:chOff x="3088136" y="979683"/>
            <a:chExt cx="1044241" cy="67568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0974E28-A3C2-451A-80E1-8E070EDDCF19}"/>
                </a:ext>
              </a:extLst>
            </p:cNvPr>
            <p:cNvSpPr/>
            <p:nvPr/>
          </p:nvSpPr>
          <p:spPr>
            <a:xfrm>
              <a:off x="3132156" y="1039625"/>
              <a:ext cx="956203" cy="5501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F9C6A90-398C-4360-848A-6ECB86289D14}"/>
                </a:ext>
              </a:extLst>
            </p:cNvPr>
            <p:cNvSpPr/>
            <p:nvPr/>
          </p:nvSpPr>
          <p:spPr>
            <a:xfrm>
              <a:off x="3088136" y="979683"/>
              <a:ext cx="1044241" cy="675685"/>
            </a:xfrm>
            <a:custGeom>
              <a:avLst/>
              <a:gdLst>
                <a:gd name="connsiteX0" fmla="*/ 80699 w 914593"/>
                <a:gd name="connsiteY0" fmla="*/ 80699 h 591795"/>
                <a:gd name="connsiteX1" fmla="*/ 833894 w 914593"/>
                <a:gd name="connsiteY1" fmla="*/ 80699 h 591795"/>
                <a:gd name="connsiteX2" fmla="*/ 833894 w 914593"/>
                <a:gd name="connsiteY2" fmla="*/ 511096 h 591795"/>
                <a:gd name="connsiteX3" fmla="*/ 80699 w 914593"/>
                <a:gd name="connsiteY3" fmla="*/ 511096 h 591795"/>
                <a:gd name="connsiteX4" fmla="*/ 80699 w 914593"/>
                <a:gd name="connsiteY4" fmla="*/ 80699 h 591795"/>
                <a:gd name="connsiteX5" fmla="*/ 0 w 914593"/>
                <a:gd name="connsiteY5" fmla="*/ 591796 h 591795"/>
                <a:gd name="connsiteX6" fmla="*/ 914594 w 914593"/>
                <a:gd name="connsiteY6" fmla="*/ 591796 h 591795"/>
                <a:gd name="connsiteX7" fmla="*/ 914594 w 914593"/>
                <a:gd name="connsiteY7" fmla="*/ 0 h 591795"/>
                <a:gd name="connsiteX8" fmla="*/ 0 w 914593"/>
                <a:gd name="connsiteY8" fmla="*/ 0 h 591795"/>
                <a:gd name="connsiteX9" fmla="*/ 0 w 914593"/>
                <a:gd name="connsiteY9" fmla="*/ 591796 h 59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593" h="591795">
                  <a:moveTo>
                    <a:pt x="80699" y="80699"/>
                  </a:moveTo>
                  <a:lnTo>
                    <a:pt x="833894" y="80699"/>
                  </a:lnTo>
                  <a:lnTo>
                    <a:pt x="833894" y="511096"/>
                  </a:lnTo>
                  <a:lnTo>
                    <a:pt x="80699" y="511096"/>
                  </a:lnTo>
                  <a:lnTo>
                    <a:pt x="80699" y="80699"/>
                  </a:lnTo>
                  <a:close/>
                  <a:moveTo>
                    <a:pt x="0" y="591796"/>
                  </a:moveTo>
                  <a:lnTo>
                    <a:pt x="914594" y="591796"/>
                  </a:lnTo>
                  <a:lnTo>
                    <a:pt x="914594" y="0"/>
                  </a:lnTo>
                  <a:lnTo>
                    <a:pt x="0" y="0"/>
                  </a:lnTo>
                  <a:lnTo>
                    <a:pt x="0" y="591796"/>
                  </a:ln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D59C8B8-CC57-4599-B789-0F3E60AF216F}"/>
              </a:ext>
            </a:extLst>
          </p:cNvPr>
          <p:cNvGrpSpPr/>
          <p:nvPr/>
        </p:nvGrpSpPr>
        <p:grpSpPr>
          <a:xfrm>
            <a:off x="1601245" y="1173043"/>
            <a:ext cx="565100" cy="365653"/>
            <a:chOff x="3088136" y="979683"/>
            <a:chExt cx="1044241" cy="67568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02EC0C5-A346-4AA7-B381-15440D16A7D9}"/>
                </a:ext>
              </a:extLst>
            </p:cNvPr>
            <p:cNvSpPr/>
            <p:nvPr/>
          </p:nvSpPr>
          <p:spPr>
            <a:xfrm>
              <a:off x="3132156" y="1039625"/>
              <a:ext cx="956203" cy="55015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3ED511B-8477-4589-ABBB-50C4C661C189}"/>
                </a:ext>
              </a:extLst>
            </p:cNvPr>
            <p:cNvSpPr/>
            <p:nvPr/>
          </p:nvSpPr>
          <p:spPr>
            <a:xfrm>
              <a:off x="3088136" y="979683"/>
              <a:ext cx="1044241" cy="675685"/>
            </a:xfrm>
            <a:custGeom>
              <a:avLst/>
              <a:gdLst>
                <a:gd name="connsiteX0" fmla="*/ 80699 w 914593"/>
                <a:gd name="connsiteY0" fmla="*/ 80699 h 591795"/>
                <a:gd name="connsiteX1" fmla="*/ 833894 w 914593"/>
                <a:gd name="connsiteY1" fmla="*/ 80699 h 591795"/>
                <a:gd name="connsiteX2" fmla="*/ 833894 w 914593"/>
                <a:gd name="connsiteY2" fmla="*/ 511096 h 591795"/>
                <a:gd name="connsiteX3" fmla="*/ 80699 w 914593"/>
                <a:gd name="connsiteY3" fmla="*/ 511096 h 591795"/>
                <a:gd name="connsiteX4" fmla="*/ 80699 w 914593"/>
                <a:gd name="connsiteY4" fmla="*/ 80699 h 591795"/>
                <a:gd name="connsiteX5" fmla="*/ 0 w 914593"/>
                <a:gd name="connsiteY5" fmla="*/ 591796 h 591795"/>
                <a:gd name="connsiteX6" fmla="*/ 914594 w 914593"/>
                <a:gd name="connsiteY6" fmla="*/ 591796 h 591795"/>
                <a:gd name="connsiteX7" fmla="*/ 914594 w 914593"/>
                <a:gd name="connsiteY7" fmla="*/ 0 h 591795"/>
                <a:gd name="connsiteX8" fmla="*/ 0 w 914593"/>
                <a:gd name="connsiteY8" fmla="*/ 0 h 591795"/>
                <a:gd name="connsiteX9" fmla="*/ 0 w 914593"/>
                <a:gd name="connsiteY9" fmla="*/ 591796 h 59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14593" h="591795">
                  <a:moveTo>
                    <a:pt x="80699" y="80699"/>
                  </a:moveTo>
                  <a:lnTo>
                    <a:pt x="833894" y="80699"/>
                  </a:lnTo>
                  <a:lnTo>
                    <a:pt x="833894" y="511096"/>
                  </a:lnTo>
                  <a:lnTo>
                    <a:pt x="80699" y="511096"/>
                  </a:lnTo>
                  <a:lnTo>
                    <a:pt x="80699" y="80699"/>
                  </a:lnTo>
                  <a:close/>
                  <a:moveTo>
                    <a:pt x="0" y="591796"/>
                  </a:moveTo>
                  <a:lnTo>
                    <a:pt x="914594" y="591796"/>
                  </a:lnTo>
                  <a:lnTo>
                    <a:pt x="914594" y="0"/>
                  </a:lnTo>
                  <a:lnTo>
                    <a:pt x="0" y="0"/>
                  </a:lnTo>
                  <a:lnTo>
                    <a:pt x="0" y="591796"/>
                  </a:lnTo>
                  <a:close/>
                </a:path>
              </a:pathLst>
            </a:custGeom>
            <a:solidFill>
              <a:srgbClr val="595959"/>
            </a:solidFill>
            <a:ln w="133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AEEFCC8-66D9-43A5-B634-4B6311E8556C}"/>
              </a:ext>
            </a:extLst>
          </p:cNvPr>
          <p:cNvSpPr txBox="1"/>
          <p:nvPr/>
        </p:nvSpPr>
        <p:spPr>
          <a:xfrm>
            <a:off x="2283791" y="1080269"/>
            <a:ext cx="78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Yıl</a:t>
            </a:r>
            <a:endParaRPr lang="tr-T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A95E1A3-6C2F-4A84-A6C2-B9206393ED58}"/>
              </a:ext>
            </a:extLst>
          </p:cNvPr>
          <p:cNvSpPr txBox="1"/>
          <p:nvPr/>
        </p:nvSpPr>
        <p:spPr>
          <a:xfrm>
            <a:off x="2283791" y="1080269"/>
            <a:ext cx="78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en-US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Yıl</a:t>
            </a:r>
            <a:endParaRPr lang="tr-TR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8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7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75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2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2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7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54" grpId="0" animBg="1"/>
      <p:bldP spid="57" grpId="0" animBg="1"/>
      <p:bldP spid="15" grpId="0" animBg="1"/>
      <p:bldP spid="14" grpId="0" animBg="1"/>
      <p:bldP spid="16" grpId="0" animBg="1"/>
      <p:bldP spid="17" grpId="0" animBg="1"/>
      <p:bldP spid="18" grpId="0" animBg="1"/>
      <p:bldP spid="88" grpId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66" grpId="0"/>
      <p:bldP spid="66" grpId="1"/>
      <p:bldP spid="67" grpId="0"/>
      <p:bldP spid="68" grpId="0"/>
      <p:bldP spid="69" grpId="0"/>
      <p:bldP spid="70" grpId="0"/>
      <p:bldP spid="71" grpId="0"/>
      <p:bldP spid="82" grpId="0"/>
      <p:bldP spid="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 297">
            <a:extLst>
              <a:ext uri="{FF2B5EF4-FFF2-40B4-BE49-F238E27FC236}">
                <a16:creationId xmlns:a16="http://schemas.microsoft.com/office/drawing/2014/main" id="{282FB8F9-9F06-407E-85C8-4444B05C3A1A}"/>
              </a:ext>
            </a:extLst>
          </p:cNvPr>
          <p:cNvGrpSpPr/>
          <p:nvPr/>
        </p:nvGrpSpPr>
        <p:grpSpPr>
          <a:xfrm>
            <a:off x="-12034661" y="-4241837"/>
            <a:ext cx="36490578" cy="15736564"/>
            <a:chOff x="-12034661" y="-4241837"/>
            <a:chExt cx="36490578" cy="15736564"/>
          </a:xfrm>
        </p:grpSpPr>
        <p:sp>
          <p:nvSpPr>
            <p:cNvPr id="1901" name="Freeform: Shape 1900">
              <a:extLst>
                <a:ext uri="{FF2B5EF4-FFF2-40B4-BE49-F238E27FC236}">
                  <a16:creationId xmlns:a16="http://schemas.microsoft.com/office/drawing/2014/main" id="{A894CA6F-4C4C-442D-82A8-F72BB4E8C5D8}"/>
                </a:ext>
              </a:extLst>
            </p:cNvPr>
            <p:cNvSpPr/>
            <p:nvPr/>
          </p:nvSpPr>
          <p:spPr>
            <a:xfrm>
              <a:off x="-12034661" y="-4241837"/>
              <a:ext cx="36490578" cy="15736564"/>
            </a:xfrm>
            <a:custGeom>
              <a:avLst/>
              <a:gdLst>
                <a:gd name="connsiteX0" fmla="*/ 1039929 w 5757333"/>
                <a:gd name="connsiteY0" fmla="*/ 412158 h 2482850"/>
                <a:gd name="connsiteX1" fmla="*/ 1023654 w 5757333"/>
                <a:gd name="connsiteY1" fmla="*/ 442826 h 2482850"/>
                <a:gd name="connsiteX2" fmla="*/ 1024766 w 5757333"/>
                <a:gd name="connsiteY2" fmla="*/ 472847 h 2482850"/>
                <a:gd name="connsiteX3" fmla="*/ 1076927 w 5757333"/>
                <a:gd name="connsiteY3" fmla="*/ 515653 h 2482850"/>
                <a:gd name="connsiteX4" fmla="*/ 1098013 w 5757333"/>
                <a:gd name="connsiteY4" fmla="*/ 530662 h 2482850"/>
                <a:gd name="connsiteX5" fmla="*/ 1159052 w 5757333"/>
                <a:gd name="connsiteY5" fmla="*/ 547898 h 2482850"/>
                <a:gd name="connsiteX6" fmla="*/ 1220087 w 5757333"/>
                <a:gd name="connsiteY6" fmla="*/ 561794 h 2482850"/>
                <a:gd name="connsiteX7" fmla="*/ 1258931 w 5757333"/>
                <a:gd name="connsiteY7" fmla="*/ 566800 h 2482850"/>
                <a:gd name="connsiteX8" fmla="*/ 1260039 w 5757333"/>
                <a:gd name="connsiteY8" fmla="*/ 575695 h 2482850"/>
                <a:gd name="connsiteX9" fmla="*/ 1177360 w 5757333"/>
                <a:gd name="connsiteY9" fmla="*/ 577361 h 2482850"/>
                <a:gd name="connsiteX10" fmla="*/ 1155720 w 5757333"/>
                <a:gd name="connsiteY10" fmla="*/ 570135 h 2482850"/>
                <a:gd name="connsiteX11" fmla="*/ 1115933 w 5757333"/>
                <a:gd name="connsiteY11" fmla="*/ 573910 h 2482850"/>
                <a:gd name="connsiteX12" fmla="*/ 1011948 w 5757333"/>
                <a:gd name="connsiteY12" fmla="*/ 581859 h 2482850"/>
                <a:gd name="connsiteX13" fmla="*/ 976757 w 5757333"/>
                <a:gd name="connsiteY13" fmla="*/ 597109 h 2482850"/>
                <a:gd name="connsiteX14" fmla="*/ 938046 w 5757333"/>
                <a:gd name="connsiteY14" fmla="*/ 612358 h 2482850"/>
                <a:gd name="connsiteX15" fmla="*/ 994353 w 5757333"/>
                <a:gd name="connsiteY15" fmla="*/ 665146 h 2482850"/>
                <a:gd name="connsiteX16" fmla="*/ 1014295 w 5757333"/>
                <a:gd name="connsiteY16" fmla="*/ 678050 h 2482850"/>
                <a:gd name="connsiteX17" fmla="*/ 957988 w 5757333"/>
                <a:gd name="connsiteY17" fmla="*/ 679223 h 2482850"/>
                <a:gd name="connsiteX18" fmla="*/ 868836 w 5757333"/>
                <a:gd name="connsiteY18" fmla="*/ 675703 h 2482850"/>
                <a:gd name="connsiteX19" fmla="*/ 770299 w 5757333"/>
                <a:gd name="connsiteY19" fmla="*/ 663973 h 2482850"/>
                <a:gd name="connsiteX20" fmla="*/ 687069 w 5757333"/>
                <a:gd name="connsiteY20" fmla="*/ 671533 h 2482850"/>
                <a:gd name="connsiteX21" fmla="*/ 690941 w 5757333"/>
                <a:gd name="connsiteY21" fmla="*/ 656010 h 2482850"/>
                <a:gd name="connsiteX22" fmla="*/ 711275 w 5757333"/>
                <a:gd name="connsiteY22" fmla="*/ 636607 h 2482850"/>
                <a:gd name="connsiteX23" fmla="*/ 613210 w 5757333"/>
                <a:gd name="connsiteY23" fmla="*/ 611257 h 2482850"/>
                <a:gd name="connsiteX24" fmla="*/ 632742 w 5757333"/>
                <a:gd name="connsiteY24" fmla="*/ 657114 h 2482850"/>
                <a:gd name="connsiteX25" fmla="*/ 608964 w 5757333"/>
                <a:gd name="connsiteY25" fmla="*/ 686837 h 2482850"/>
                <a:gd name="connsiteX26" fmla="*/ 554615 w 5757333"/>
                <a:gd name="connsiteY26" fmla="*/ 677492 h 2482850"/>
                <a:gd name="connsiteX27" fmla="*/ 524043 w 5757333"/>
                <a:gd name="connsiteY27" fmla="*/ 666326 h 2482850"/>
                <a:gd name="connsiteX28" fmla="*/ 499416 w 5757333"/>
                <a:gd name="connsiteY28" fmla="*/ 623150 h 2482850"/>
                <a:gd name="connsiteX29" fmla="*/ 423837 w 5757333"/>
                <a:gd name="connsiteY29" fmla="*/ 619749 h 2482850"/>
                <a:gd name="connsiteX30" fmla="*/ 399210 w 5757333"/>
                <a:gd name="connsiteY30" fmla="*/ 626547 h 2482850"/>
                <a:gd name="connsiteX31" fmla="*/ 308345 w 5757333"/>
                <a:gd name="connsiteY31" fmla="*/ 635884 h 2482850"/>
                <a:gd name="connsiteX32" fmla="*/ 246274 w 5757333"/>
                <a:gd name="connsiteY32" fmla="*/ 685969 h 2482850"/>
                <a:gd name="connsiteX33" fmla="*/ 183655 w 5757333"/>
                <a:gd name="connsiteY33" fmla="*/ 749138 h 2482850"/>
                <a:gd name="connsiteX34" fmla="*/ 158247 w 5757333"/>
                <a:gd name="connsiteY34" fmla="*/ 755518 h 2482850"/>
                <a:gd name="connsiteX35" fmla="*/ 123891 w 5757333"/>
                <a:gd name="connsiteY35" fmla="*/ 890239 h 2482850"/>
                <a:gd name="connsiteX36" fmla="*/ 93711 w 5757333"/>
                <a:gd name="connsiteY36" fmla="*/ 953459 h 2482850"/>
                <a:gd name="connsiteX37" fmla="*/ 130292 w 5757333"/>
                <a:gd name="connsiteY37" fmla="*/ 981864 h 2482850"/>
                <a:gd name="connsiteX38" fmla="*/ 276291 w 5757333"/>
                <a:gd name="connsiteY38" fmla="*/ 954308 h 2482850"/>
                <a:gd name="connsiteX39" fmla="*/ 336743 w 5757333"/>
                <a:gd name="connsiteY39" fmla="*/ 952696 h 2482850"/>
                <a:gd name="connsiteX40" fmla="*/ 310950 w 5757333"/>
                <a:gd name="connsiteY40" fmla="*/ 1009117 h 2482850"/>
                <a:gd name="connsiteX41" fmla="*/ 289993 w 5757333"/>
                <a:gd name="connsiteY41" fmla="*/ 1032493 h 2482850"/>
                <a:gd name="connsiteX42" fmla="*/ 259613 w 5757333"/>
                <a:gd name="connsiteY42" fmla="*/ 1070743 h 2482850"/>
                <a:gd name="connsiteX43" fmla="*/ 290803 w 5757333"/>
                <a:gd name="connsiteY43" fmla="*/ 1103293 h 2482850"/>
                <a:gd name="connsiteX44" fmla="*/ 316139 w 5757333"/>
                <a:gd name="connsiteY44" fmla="*/ 1126262 h 2482850"/>
                <a:gd name="connsiteX45" fmla="*/ 301274 w 5757333"/>
                <a:gd name="connsiteY45" fmla="*/ 1161144 h 2482850"/>
                <a:gd name="connsiteX46" fmla="*/ 319122 w 5757333"/>
                <a:gd name="connsiteY46" fmla="*/ 1206605 h 2482850"/>
                <a:gd name="connsiteX47" fmla="*/ 348175 w 5757333"/>
                <a:gd name="connsiteY47" fmla="*/ 1207713 h 2482850"/>
                <a:gd name="connsiteX48" fmla="*/ 360049 w 5757333"/>
                <a:gd name="connsiteY48" fmla="*/ 1227130 h 2482850"/>
                <a:gd name="connsiteX49" fmla="*/ 324753 w 5757333"/>
                <a:gd name="connsiteY49" fmla="*/ 1244438 h 2482850"/>
                <a:gd name="connsiteX50" fmla="*/ 295733 w 5757333"/>
                <a:gd name="connsiteY50" fmla="*/ 1267392 h 2482850"/>
                <a:gd name="connsiteX51" fmla="*/ 276035 w 5757333"/>
                <a:gd name="connsiteY51" fmla="*/ 1268648 h 2482850"/>
                <a:gd name="connsiteX52" fmla="*/ 271944 w 5757333"/>
                <a:gd name="connsiteY52" fmla="*/ 1320550 h 2482850"/>
                <a:gd name="connsiteX53" fmla="*/ 292764 w 5757333"/>
                <a:gd name="connsiteY53" fmla="*/ 1338873 h 2482850"/>
                <a:gd name="connsiteX54" fmla="*/ 306305 w 5757333"/>
                <a:gd name="connsiteY54" fmla="*/ 1372387 h 2482850"/>
                <a:gd name="connsiteX55" fmla="*/ 346127 w 5757333"/>
                <a:gd name="connsiteY55" fmla="*/ 1388350 h 2482850"/>
                <a:gd name="connsiteX56" fmla="*/ 368538 w 5757333"/>
                <a:gd name="connsiteY56" fmla="*/ 1399368 h 2482850"/>
                <a:gd name="connsiteX57" fmla="*/ 327808 w 5757333"/>
                <a:gd name="connsiteY57" fmla="*/ 1397921 h 2482850"/>
                <a:gd name="connsiteX58" fmla="*/ 291170 w 5757333"/>
                <a:gd name="connsiteY58" fmla="*/ 1409102 h 2482850"/>
                <a:gd name="connsiteX59" fmla="*/ 265269 w 5757333"/>
                <a:gd name="connsiteY59" fmla="*/ 1405906 h 2482850"/>
                <a:gd name="connsiteX60" fmla="*/ 240577 w 5757333"/>
                <a:gd name="connsiteY60" fmla="*/ 1402322 h 2482850"/>
                <a:gd name="connsiteX61" fmla="*/ 228825 w 5757333"/>
                <a:gd name="connsiteY61" fmla="*/ 1401426 h 2482850"/>
                <a:gd name="connsiteX62" fmla="*/ 228530 w 5757333"/>
                <a:gd name="connsiteY62" fmla="*/ 1364691 h 2482850"/>
                <a:gd name="connsiteX63" fmla="*/ 207922 w 5757333"/>
                <a:gd name="connsiteY63" fmla="*/ 1297492 h 2482850"/>
                <a:gd name="connsiteX64" fmla="*/ 165811 w 5757333"/>
                <a:gd name="connsiteY64" fmla="*/ 1284948 h 2482850"/>
                <a:gd name="connsiteX65" fmla="*/ 164016 w 5757333"/>
                <a:gd name="connsiteY65" fmla="*/ 1369170 h 2482850"/>
                <a:gd name="connsiteX66" fmla="*/ 154163 w 5757333"/>
                <a:gd name="connsiteY66" fmla="*/ 1420241 h 2482850"/>
                <a:gd name="connsiteX67" fmla="*/ 120116 w 5757333"/>
                <a:gd name="connsiteY67" fmla="*/ 1418450 h 2482850"/>
                <a:gd name="connsiteX68" fmla="*/ 126388 w 5757333"/>
                <a:gd name="connsiteY68" fmla="*/ 1456081 h 2482850"/>
                <a:gd name="connsiteX69" fmla="*/ 191791 w 5757333"/>
                <a:gd name="connsiteY69" fmla="*/ 1504464 h 2482850"/>
                <a:gd name="connsiteX70" fmla="*/ 230218 w 5757333"/>
                <a:gd name="connsiteY70" fmla="*/ 1490186 h 2482850"/>
                <a:gd name="connsiteX71" fmla="*/ 256543 w 5757333"/>
                <a:gd name="connsiteY71" fmla="*/ 1498678 h 2482850"/>
                <a:gd name="connsiteX72" fmla="*/ 276075 w 5757333"/>
                <a:gd name="connsiteY72" fmla="*/ 1525853 h 2482850"/>
                <a:gd name="connsiteX73" fmla="*/ 288860 w 5757333"/>
                <a:gd name="connsiteY73" fmla="*/ 1536043 h 2482850"/>
                <a:gd name="connsiteX74" fmla="*/ 356843 w 5757333"/>
                <a:gd name="connsiteY74" fmla="*/ 1569965 h 2482850"/>
                <a:gd name="connsiteX75" fmla="*/ 393355 w 5757333"/>
                <a:gd name="connsiteY75" fmla="*/ 1605721 h 2482850"/>
                <a:gd name="connsiteX76" fmla="*/ 388300 w 5757333"/>
                <a:gd name="connsiteY76" fmla="*/ 1643633 h 2482850"/>
                <a:gd name="connsiteX77" fmla="*/ 346465 w 5757333"/>
                <a:gd name="connsiteY77" fmla="*/ 1673956 h 2482850"/>
                <a:gd name="connsiteX78" fmla="*/ 323245 w 5757333"/>
                <a:gd name="connsiteY78" fmla="*/ 1677627 h 2482850"/>
                <a:gd name="connsiteX79" fmla="*/ 352043 w 5757333"/>
                <a:gd name="connsiteY79" fmla="*/ 1712315 h 2482850"/>
                <a:gd name="connsiteX80" fmla="*/ 359437 w 5757333"/>
                <a:gd name="connsiteY80" fmla="*/ 1744470 h 2482850"/>
                <a:gd name="connsiteX81" fmla="*/ 356674 w 5757333"/>
                <a:gd name="connsiteY81" fmla="*/ 1775095 h 2482850"/>
                <a:gd name="connsiteX82" fmla="*/ 362464 w 5757333"/>
                <a:gd name="connsiteY82" fmla="*/ 1806249 h 2482850"/>
                <a:gd name="connsiteX83" fmla="*/ 411372 w 5757333"/>
                <a:gd name="connsiteY83" fmla="*/ 1812734 h 2482850"/>
                <a:gd name="connsiteX84" fmla="*/ 450519 w 5757333"/>
                <a:gd name="connsiteY84" fmla="*/ 1866097 h 2482850"/>
                <a:gd name="connsiteX85" fmla="*/ 459921 w 5757333"/>
                <a:gd name="connsiteY85" fmla="*/ 1872606 h 2482850"/>
                <a:gd name="connsiteX86" fmla="*/ 452688 w 5757333"/>
                <a:gd name="connsiteY86" fmla="*/ 1897197 h 2482850"/>
                <a:gd name="connsiteX87" fmla="*/ 415805 w 5757333"/>
                <a:gd name="connsiteY87" fmla="*/ 1911662 h 2482850"/>
                <a:gd name="connsiteX88" fmla="*/ 402776 w 5757333"/>
                <a:gd name="connsiteY88" fmla="*/ 1900810 h 2482850"/>
                <a:gd name="connsiteX89" fmla="*/ 360107 w 5757333"/>
                <a:gd name="connsiteY89" fmla="*/ 1947099 h 2482850"/>
                <a:gd name="connsiteX90" fmla="*/ 393895 w 5757333"/>
                <a:gd name="connsiteY90" fmla="*/ 1964011 h 2482850"/>
                <a:gd name="connsiteX91" fmla="*/ 424243 w 5757333"/>
                <a:gd name="connsiteY91" fmla="*/ 1962223 h 2482850"/>
                <a:gd name="connsiteX92" fmla="*/ 542218 w 5757333"/>
                <a:gd name="connsiteY92" fmla="*/ 1969182 h 2482850"/>
                <a:gd name="connsiteX93" fmla="*/ 652432 w 5757333"/>
                <a:gd name="connsiteY93" fmla="*/ 1966771 h 2482850"/>
                <a:gd name="connsiteX94" fmla="*/ 624127 w 5757333"/>
                <a:gd name="connsiteY94" fmla="*/ 1992726 h 2482850"/>
                <a:gd name="connsiteX95" fmla="*/ 589796 w 5757333"/>
                <a:gd name="connsiteY95" fmla="*/ 2031944 h 2482850"/>
                <a:gd name="connsiteX96" fmla="*/ 559080 w 5757333"/>
                <a:gd name="connsiteY96" fmla="*/ 2039188 h 2482850"/>
                <a:gd name="connsiteX97" fmla="*/ 500053 w 5757333"/>
                <a:gd name="connsiteY97" fmla="*/ 2039181 h 2482850"/>
                <a:gd name="connsiteX98" fmla="*/ 450673 w 5757333"/>
                <a:gd name="connsiteY98" fmla="*/ 2047032 h 2482850"/>
                <a:gd name="connsiteX99" fmla="*/ 403092 w 5757333"/>
                <a:gd name="connsiteY99" fmla="*/ 2055477 h 2482850"/>
                <a:gd name="connsiteX100" fmla="*/ 453559 w 5757333"/>
                <a:gd name="connsiteY100" fmla="*/ 2093123 h 2482850"/>
                <a:gd name="connsiteX101" fmla="*/ 493472 w 5757333"/>
                <a:gd name="connsiteY101" fmla="*/ 2078687 h 2482850"/>
                <a:gd name="connsiteX102" fmla="*/ 513353 w 5757333"/>
                <a:gd name="connsiteY102" fmla="*/ 2069345 h 2482850"/>
                <a:gd name="connsiteX103" fmla="*/ 576939 w 5757333"/>
                <a:gd name="connsiteY103" fmla="*/ 2070655 h 2482850"/>
                <a:gd name="connsiteX104" fmla="*/ 590742 w 5757333"/>
                <a:gd name="connsiteY104" fmla="*/ 2079528 h 2482850"/>
                <a:gd name="connsiteX105" fmla="*/ 581869 w 5757333"/>
                <a:gd name="connsiteY105" fmla="*/ 2094317 h 2482850"/>
                <a:gd name="connsiteX106" fmla="*/ 577925 w 5757333"/>
                <a:gd name="connsiteY106" fmla="*/ 2111079 h 2482850"/>
                <a:gd name="connsiteX107" fmla="*/ 572009 w 5757333"/>
                <a:gd name="connsiteY107" fmla="*/ 2132769 h 2482850"/>
                <a:gd name="connsiteX108" fmla="*/ 635109 w 5757333"/>
                <a:gd name="connsiteY108" fmla="*/ 2109107 h 2482850"/>
                <a:gd name="connsiteX109" fmla="*/ 681881 w 5757333"/>
                <a:gd name="connsiteY109" fmla="*/ 2075142 h 2482850"/>
                <a:gd name="connsiteX110" fmla="*/ 695558 w 5757333"/>
                <a:gd name="connsiteY110" fmla="*/ 2066009 h 2482850"/>
                <a:gd name="connsiteX111" fmla="*/ 723668 w 5757333"/>
                <a:gd name="connsiteY111" fmla="*/ 2054592 h 2482850"/>
                <a:gd name="connsiteX112" fmla="*/ 748741 w 5757333"/>
                <a:gd name="connsiteY112" fmla="*/ 2062965 h 2482850"/>
                <a:gd name="connsiteX113" fmla="*/ 767737 w 5757333"/>
                <a:gd name="connsiteY113" fmla="*/ 2080471 h 2482850"/>
                <a:gd name="connsiteX114" fmla="*/ 797283 w 5757333"/>
                <a:gd name="connsiteY114" fmla="*/ 2104591 h 2482850"/>
                <a:gd name="connsiteX115" fmla="*/ 824720 w 5757333"/>
                <a:gd name="connsiteY115" fmla="*/ 2121086 h 2482850"/>
                <a:gd name="connsiteX116" fmla="*/ 840376 w 5757333"/>
                <a:gd name="connsiteY116" fmla="*/ 2143266 h 2482850"/>
                <a:gd name="connsiteX117" fmla="*/ 859624 w 5757333"/>
                <a:gd name="connsiteY117" fmla="*/ 2115821 h 2482850"/>
                <a:gd name="connsiteX118" fmla="*/ 912724 w 5757333"/>
                <a:gd name="connsiteY118" fmla="*/ 2121438 h 2482850"/>
                <a:gd name="connsiteX119" fmla="*/ 911152 w 5757333"/>
                <a:gd name="connsiteY119" fmla="*/ 2133068 h 2482850"/>
                <a:gd name="connsiteX120" fmla="*/ 902307 w 5757333"/>
                <a:gd name="connsiteY120" fmla="*/ 2138861 h 2482850"/>
                <a:gd name="connsiteX121" fmla="*/ 906035 w 5757333"/>
                <a:gd name="connsiteY121" fmla="*/ 2173373 h 2482850"/>
                <a:gd name="connsiteX122" fmla="*/ 917273 w 5757333"/>
                <a:gd name="connsiteY122" fmla="*/ 2197881 h 2482850"/>
                <a:gd name="connsiteX123" fmla="*/ 923322 w 5757333"/>
                <a:gd name="connsiteY123" fmla="*/ 2211605 h 2482850"/>
                <a:gd name="connsiteX124" fmla="*/ 959024 w 5757333"/>
                <a:gd name="connsiteY124" fmla="*/ 2270665 h 2482850"/>
                <a:gd name="connsiteX125" fmla="*/ 1003949 w 5757333"/>
                <a:gd name="connsiteY125" fmla="*/ 2293467 h 2482850"/>
                <a:gd name="connsiteX126" fmla="*/ 1021937 w 5757333"/>
                <a:gd name="connsiteY126" fmla="*/ 2304961 h 2482850"/>
                <a:gd name="connsiteX127" fmla="*/ 1049328 w 5757333"/>
                <a:gd name="connsiteY127" fmla="*/ 2312697 h 2482850"/>
                <a:gd name="connsiteX128" fmla="*/ 1079309 w 5757333"/>
                <a:gd name="connsiteY128" fmla="*/ 2327234 h 2482850"/>
                <a:gd name="connsiteX129" fmla="*/ 1149847 w 5757333"/>
                <a:gd name="connsiteY129" fmla="*/ 2329778 h 2482850"/>
                <a:gd name="connsiteX130" fmla="*/ 1241709 w 5757333"/>
                <a:gd name="connsiteY130" fmla="*/ 2310865 h 2482850"/>
                <a:gd name="connsiteX131" fmla="*/ 1323240 w 5757333"/>
                <a:gd name="connsiteY131" fmla="*/ 2315680 h 2482850"/>
                <a:gd name="connsiteX132" fmla="*/ 1373660 w 5757333"/>
                <a:gd name="connsiteY132" fmla="*/ 2258211 h 2482850"/>
                <a:gd name="connsiteX133" fmla="*/ 1369536 w 5757333"/>
                <a:gd name="connsiteY133" fmla="*/ 2223188 h 2482850"/>
                <a:gd name="connsiteX134" fmla="*/ 1387553 w 5757333"/>
                <a:gd name="connsiteY134" fmla="*/ 2174370 h 2482850"/>
                <a:gd name="connsiteX135" fmla="*/ 1437808 w 5757333"/>
                <a:gd name="connsiteY135" fmla="*/ 2081673 h 2482850"/>
                <a:gd name="connsiteX136" fmla="*/ 1500037 w 5757333"/>
                <a:gd name="connsiteY136" fmla="*/ 2087841 h 2482850"/>
                <a:gd name="connsiteX137" fmla="*/ 1534517 w 5757333"/>
                <a:gd name="connsiteY137" fmla="*/ 2092508 h 2482850"/>
                <a:gd name="connsiteX138" fmla="*/ 1579560 w 5757333"/>
                <a:gd name="connsiteY138" fmla="*/ 2102032 h 2482850"/>
                <a:gd name="connsiteX139" fmla="*/ 1625166 w 5757333"/>
                <a:gd name="connsiteY139" fmla="*/ 2113267 h 2482850"/>
                <a:gd name="connsiteX140" fmla="*/ 1673599 w 5757333"/>
                <a:gd name="connsiteY140" fmla="*/ 2141981 h 2482850"/>
                <a:gd name="connsiteX141" fmla="*/ 1718927 w 5757333"/>
                <a:gd name="connsiteY141" fmla="*/ 2176569 h 2482850"/>
                <a:gd name="connsiteX142" fmla="*/ 1820800 w 5757333"/>
                <a:gd name="connsiteY142" fmla="*/ 2225610 h 2482850"/>
                <a:gd name="connsiteX143" fmla="*/ 1895958 w 5757333"/>
                <a:gd name="connsiteY143" fmla="*/ 2305475 h 2482850"/>
                <a:gd name="connsiteX144" fmla="*/ 1931798 w 5757333"/>
                <a:gd name="connsiteY144" fmla="*/ 2363714 h 2482850"/>
                <a:gd name="connsiteX145" fmla="*/ 2013998 w 5757333"/>
                <a:gd name="connsiteY145" fmla="*/ 2398150 h 2482850"/>
                <a:gd name="connsiteX146" fmla="*/ 2081021 w 5757333"/>
                <a:gd name="connsiteY146" fmla="*/ 2420061 h 2482850"/>
                <a:gd name="connsiteX147" fmla="*/ 2154491 w 5757333"/>
                <a:gd name="connsiteY147" fmla="*/ 2409467 h 2482850"/>
                <a:gd name="connsiteX148" fmla="*/ 2189222 w 5757333"/>
                <a:gd name="connsiteY148" fmla="*/ 2393702 h 2482850"/>
                <a:gd name="connsiteX149" fmla="*/ 2236069 w 5757333"/>
                <a:gd name="connsiteY149" fmla="*/ 2394818 h 2482850"/>
                <a:gd name="connsiteX150" fmla="*/ 2255032 w 5757333"/>
                <a:gd name="connsiteY150" fmla="*/ 2391468 h 2482850"/>
                <a:gd name="connsiteX151" fmla="*/ 2295748 w 5757333"/>
                <a:gd name="connsiteY151" fmla="*/ 2386448 h 2482850"/>
                <a:gd name="connsiteX152" fmla="*/ 2331310 w 5757333"/>
                <a:gd name="connsiteY152" fmla="*/ 2385293 h 2482850"/>
                <a:gd name="connsiteX153" fmla="*/ 2354008 w 5757333"/>
                <a:gd name="connsiteY153" fmla="*/ 2381551 h 2482850"/>
                <a:gd name="connsiteX154" fmla="*/ 2406054 w 5757333"/>
                <a:gd name="connsiteY154" fmla="*/ 2353142 h 2482850"/>
                <a:gd name="connsiteX155" fmla="*/ 2424129 w 5757333"/>
                <a:gd name="connsiteY155" fmla="*/ 2334189 h 2482850"/>
                <a:gd name="connsiteX156" fmla="*/ 2466525 w 5757333"/>
                <a:gd name="connsiteY156" fmla="*/ 2329739 h 2482850"/>
                <a:gd name="connsiteX157" fmla="*/ 2492976 w 5757333"/>
                <a:gd name="connsiteY157" fmla="*/ 2305719 h 2482850"/>
                <a:gd name="connsiteX158" fmla="*/ 2542233 w 5757333"/>
                <a:gd name="connsiteY158" fmla="*/ 2248888 h 2482850"/>
                <a:gd name="connsiteX159" fmla="*/ 2646495 w 5757333"/>
                <a:gd name="connsiteY159" fmla="*/ 2148080 h 2482850"/>
                <a:gd name="connsiteX160" fmla="*/ 2698761 w 5757333"/>
                <a:gd name="connsiteY160" fmla="*/ 2140614 h 2482850"/>
                <a:gd name="connsiteX161" fmla="*/ 2765960 w 5757333"/>
                <a:gd name="connsiteY161" fmla="*/ 2180933 h 2482850"/>
                <a:gd name="connsiteX162" fmla="*/ 2829218 w 5757333"/>
                <a:gd name="connsiteY162" fmla="*/ 2219525 h 2482850"/>
                <a:gd name="connsiteX163" fmla="*/ 2868188 w 5757333"/>
                <a:gd name="connsiteY163" fmla="*/ 2218500 h 2482850"/>
                <a:gd name="connsiteX164" fmla="*/ 2895878 w 5757333"/>
                <a:gd name="connsiteY164" fmla="*/ 2225678 h 2482850"/>
                <a:gd name="connsiteX165" fmla="*/ 2933822 w 5757333"/>
                <a:gd name="connsiteY165" fmla="*/ 2218500 h 2482850"/>
                <a:gd name="connsiteX166" fmla="*/ 2983047 w 5757333"/>
                <a:gd name="connsiteY166" fmla="*/ 2175428 h 2482850"/>
                <a:gd name="connsiteX167" fmla="*/ 3022017 w 5757333"/>
                <a:gd name="connsiteY167" fmla="*/ 2142611 h 2482850"/>
                <a:gd name="connsiteX168" fmla="*/ 3079447 w 5757333"/>
                <a:gd name="connsiteY168" fmla="*/ 2093386 h 2482850"/>
                <a:gd name="connsiteX169" fmla="*/ 3124570 w 5757333"/>
                <a:gd name="connsiteY169" fmla="*/ 2151840 h 2482850"/>
                <a:gd name="connsiteX170" fmla="*/ 3113174 w 5757333"/>
                <a:gd name="connsiteY170" fmla="*/ 2203775 h 2482850"/>
                <a:gd name="connsiteX171" fmla="*/ 3001543 w 5757333"/>
                <a:gd name="connsiteY171" fmla="*/ 2318494 h 2482850"/>
                <a:gd name="connsiteX172" fmla="*/ 3030498 w 5757333"/>
                <a:gd name="connsiteY172" fmla="*/ 2372678 h 2482850"/>
                <a:gd name="connsiteX173" fmla="*/ 3053330 w 5757333"/>
                <a:gd name="connsiteY173" fmla="*/ 2427991 h 2482850"/>
                <a:gd name="connsiteX174" fmla="*/ 3058105 w 5757333"/>
                <a:gd name="connsiteY174" fmla="*/ 2460513 h 2482850"/>
                <a:gd name="connsiteX175" fmla="*/ 3166256 w 5757333"/>
                <a:gd name="connsiteY175" fmla="*/ 2465284 h 2482850"/>
                <a:gd name="connsiteX176" fmla="*/ 3219051 w 5757333"/>
                <a:gd name="connsiteY176" fmla="*/ 2363664 h 2482850"/>
                <a:gd name="connsiteX177" fmla="*/ 3274293 w 5757333"/>
                <a:gd name="connsiteY177" fmla="*/ 2252342 h 2482850"/>
                <a:gd name="connsiteX178" fmla="*/ 3278398 w 5757333"/>
                <a:gd name="connsiteY178" fmla="*/ 2152866 h 2482850"/>
                <a:gd name="connsiteX179" fmla="*/ 3296858 w 5757333"/>
                <a:gd name="connsiteY179" fmla="*/ 2129279 h 2482850"/>
                <a:gd name="connsiteX180" fmla="*/ 3370696 w 5757333"/>
                <a:gd name="connsiteY180" fmla="*/ 2145688 h 2482850"/>
                <a:gd name="connsiteX181" fmla="*/ 3495993 w 5757333"/>
                <a:gd name="connsiteY181" fmla="*/ 2178584 h 2482850"/>
                <a:gd name="connsiteX182" fmla="*/ 3598157 w 5757333"/>
                <a:gd name="connsiteY182" fmla="*/ 2161189 h 2482850"/>
                <a:gd name="connsiteX183" fmla="*/ 3724444 w 5757333"/>
                <a:gd name="connsiteY183" fmla="*/ 2096505 h 2482850"/>
                <a:gd name="connsiteX184" fmla="*/ 3879993 w 5757333"/>
                <a:gd name="connsiteY184" fmla="*/ 2104206 h 2482850"/>
                <a:gd name="connsiteX185" fmla="*/ 4024315 w 5757333"/>
                <a:gd name="connsiteY185" fmla="*/ 2142845 h 2482850"/>
                <a:gd name="connsiteX186" fmla="*/ 4293474 w 5757333"/>
                <a:gd name="connsiteY186" fmla="*/ 2098833 h 2482850"/>
                <a:gd name="connsiteX187" fmla="*/ 4397203 w 5757333"/>
                <a:gd name="connsiteY187" fmla="*/ 2028130 h 2482850"/>
                <a:gd name="connsiteX188" fmla="*/ 4570053 w 5757333"/>
                <a:gd name="connsiteY188" fmla="*/ 1936948 h 2482850"/>
                <a:gd name="connsiteX189" fmla="*/ 4700028 w 5757333"/>
                <a:gd name="connsiteY189" fmla="*/ 1948182 h 2482850"/>
                <a:gd name="connsiteX190" fmla="*/ 4829715 w 5757333"/>
                <a:gd name="connsiteY190" fmla="*/ 1915765 h 2482850"/>
                <a:gd name="connsiteX191" fmla="*/ 4992932 w 5757333"/>
                <a:gd name="connsiteY191" fmla="*/ 1835421 h 2482850"/>
                <a:gd name="connsiteX192" fmla="*/ 5029855 w 5757333"/>
                <a:gd name="connsiteY192" fmla="*/ 1862384 h 2482850"/>
                <a:gd name="connsiteX193" fmla="*/ 5029855 w 5757333"/>
                <a:gd name="connsiteY193" fmla="*/ 1885819 h 2482850"/>
                <a:gd name="connsiteX194" fmla="*/ 5113030 w 5757333"/>
                <a:gd name="connsiteY194" fmla="*/ 1864981 h 2482850"/>
                <a:gd name="connsiteX195" fmla="*/ 5194907 w 5757333"/>
                <a:gd name="connsiteY195" fmla="*/ 1799884 h 2482850"/>
                <a:gd name="connsiteX196" fmla="*/ 5284585 w 5757333"/>
                <a:gd name="connsiteY196" fmla="*/ 1780356 h 2482850"/>
                <a:gd name="connsiteX197" fmla="*/ 5332377 w 5757333"/>
                <a:gd name="connsiteY197" fmla="*/ 1788168 h 2482850"/>
                <a:gd name="connsiteX198" fmla="*/ 5538008 w 5757333"/>
                <a:gd name="connsiteY198" fmla="*/ 1788168 h 2482850"/>
                <a:gd name="connsiteX199" fmla="*/ 5615570 w 5757333"/>
                <a:gd name="connsiteY199" fmla="*/ 1787747 h 2482850"/>
                <a:gd name="connsiteX200" fmla="*/ 5612389 w 5757333"/>
                <a:gd name="connsiteY200" fmla="*/ 1835460 h 2482850"/>
                <a:gd name="connsiteX201" fmla="*/ 5672827 w 5757333"/>
                <a:gd name="connsiteY201" fmla="*/ 1860908 h 2482850"/>
                <a:gd name="connsiteX202" fmla="*/ 5747579 w 5757333"/>
                <a:gd name="connsiteY202" fmla="*/ 1805242 h 2482850"/>
                <a:gd name="connsiteX203" fmla="*/ 5761893 w 5757333"/>
                <a:gd name="connsiteY203" fmla="*/ 1714585 h 2482850"/>
                <a:gd name="connsiteX204" fmla="*/ 5717306 w 5757333"/>
                <a:gd name="connsiteY204" fmla="*/ 1619298 h 2482850"/>
                <a:gd name="connsiteX205" fmla="*/ 5642151 w 5757333"/>
                <a:gd name="connsiteY205" fmla="*/ 1560141 h 2482850"/>
                <a:gd name="connsiteX206" fmla="*/ 5614239 w 5757333"/>
                <a:gd name="connsiteY206" fmla="*/ 1553686 h 2482850"/>
                <a:gd name="connsiteX207" fmla="*/ 5582030 w 5757333"/>
                <a:gd name="connsiteY207" fmla="*/ 1517116 h 2482850"/>
                <a:gd name="connsiteX208" fmla="*/ 5633565 w 5757333"/>
                <a:gd name="connsiteY208" fmla="*/ 1392347 h 2482850"/>
                <a:gd name="connsiteX209" fmla="*/ 5615692 w 5757333"/>
                <a:gd name="connsiteY209" fmla="*/ 1348879 h 2482850"/>
                <a:gd name="connsiteX210" fmla="*/ 5593566 w 5757333"/>
                <a:gd name="connsiteY210" fmla="*/ 1302925 h 2482850"/>
                <a:gd name="connsiteX211" fmla="*/ 5554420 w 5757333"/>
                <a:gd name="connsiteY211" fmla="*/ 1204209 h 2482850"/>
                <a:gd name="connsiteX212" fmla="*/ 5544208 w 5757333"/>
                <a:gd name="connsiteY212" fmla="*/ 1137830 h 2482850"/>
                <a:gd name="connsiteX213" fmla="*/ 5532294 w 5757333"/>
                <a:gd name="connsiteY213" fmla="*/ 1108896 h 2482850"/>
                <a:gd name="connsiteX214" fmla="*/ 5493266 w 5757333"/>
                <a:gd name="connsiteY214" fmla="*/ 1037962 h 2482850"/>
                <a:gd name="connsiteX215" fmla="*/ 5485249 w 5757333"/>
                <a:gd name="connsiteY215" fmla="*/ 986829 h 2482850"/>
                <a:gd name="connsiteX216" fmla="*/ 5541416 w 5757333"/>
                <a:gd name="connsiteY216" fmla="*/ 958694 h 2482850"/>
                <a:gd name="connsiteX217" fmla="*/ 5581116 w 5757333"/>
                <a:gd name="connsiteY217" fmla="*/ 883025 h 2482850"/>
                <a:gd name="connsiteX218" fmla="*/ 5585959 w 5757333"/>
                <a:gd name="connsiteY218" fmla="*/ 863623 h 2482850"/>
                <a:gd name="connsiteX219" fmla="*/ 5636311 w 5757333"/>
                <a:gd name="connsiteY219" fmla="*/ 831605 h 2482850"/>
                <a:gd name="connsiteX220" fmla="*/ 5648768 w 5757333"/>
                <a:gd name="connsiteY220" fmla="*/ 800026 h 2482850"/>
                <a:gd name="connsiteX221" fmla="*/ 5562696 w 5757333"/>
                <a:gd name="connsiteY221" fmla="*/ 737829 h 2482850"/>
                <a:gd name="connsiteX222" fmla="*/ 5452213 w 5757333"/>
                <a:gd name="connsiteY222" fmla="*/ 715285 h 2482850"/>
                <a:gd name="connsiteX223" fmla="*/ 5397633 w 5757333"/>
                <a:gd name="connsiteY223" fmla="*/ 727001 h 2482850"/>
                <a:gd name="connsiteX224" fmla="*/ 5362542 w 5757333"/>
                <a:gd name="connsiteY224" fmla="*/ 723101 h 2482850"/>
                <a:gd name="connsiteX225" fmla="*/ 5323554 w 5757333"/>
                <a:gd name="connsiteY225" fmla="*/ 686639 h 2482850"/>
                <a:gd name="connsiteX226" fmla="*/ 5279370 w 5757333"/>
                <a:gd name="connsiteY226" fmla="*/ 568156 h 2482850"/>
                <a:gd name="connsiteX227" fmla="*/ 5279004 w 5757333"/>
                <a:gd name="connsiteY227" fmla="*/ 384613 h 2482850"/>
                <a:gd name="connsiteX228" fmla="*/ 5254866 w 5757333"/>
                <a:gd name="connsiteY228" fmla="*/ 352120 h 2482850"/>
                <a:gd name="connsiteX229" fmla="*/ 5220516 w 5757333"/>
                <a:gd name="connsiteY229" fmla="*/ 333552 h 2482850"/>
                <a:gd name="connsiteX230" fmla="*/ 5184849 w 5757333"/>
                <a:gd name="connsiteY230" fmla="*/ 300563 h 2482850"/>
                <a:gd name="connsiteX231" fmla="*/ 5141367 w 5757333"/>
                <a:gd name="connsiteY231" fmla="*/ 301383 h 2482850"/>
                <a:gd name="connsiteX232" fmla="*/ 5127420 w 5757333"/>
                <a:gd name="connsiteY232" fmla="*/ 262823 h 2482850"/>
                <a:gd name="connsiteX233" fmla="*/ 5018304 w 5757333"/>
                <a:gd name="connsiteY233" fmla="*/ 185704 h 2482850"/>
                <a:gd name="connsiteX234" fmla="*/ 4999463 w 5757333"/>
                <a:gd name="connsiteY234" fmla="*/ 169375 h 2482850"/>
                <a:gd name="connsiteX235" fmla="*/ 4934755 w 5757333"/>
                <a:gd name="connsiteY235" fmla="*/ 215088 h 2482850"/>
                <a:gd name="connsiteX236" fmla="*/ 4852033 w 5757333"/>
                <a:gd name="connsiteY236" fmla="*/ 221032 h 2482850"/>
                <a:gd name="connsiteX237" fmla="*/ 4744154 w 5757333"/>
                <a:gd name="connsiteY237" fmla="*/ 222867 h 2482850"/>
                <a:gd name="connsiteX238" fmla="*/ 4678204 w 5757333"/>
                <a:gd name="connsiteY238" fmla="*/ 236224 h 2482850"/>
                <a:gd name="connsiteX239" fmla="*/ 4613089 w 5757333"/>
                <a:gd name="connsiteY239" fmla="*/ 270452 h 2482850"/>
                <a:gd name="connsiteX240" fmla="*/ 4600314 w 5757333"/>
                <a:gd name="connsiteY240" fmla="*/ 286461 h 2482850"/>
                <a:gd name="connsiteX241" fmla="*/ 4576292 w 5757333"/>
                <a:gd name="connsiteY241" fmla="*/ 310530 h 2482850"/>
                <a:gd name="connsiteX242" fmla="*/ 4543270 w 5757333"/>
                <a:gd name="connsiteY242" fmla="*/ 333772 h 2482850"/>
                <a:gd name="connsiteX243" fmla="*/ 4464248 w 5757333"/>
                <a:gd name="connsiteY243" fmla="*/ 370216 h 2482850"/>
                <a:gd name="connsiteX244" fmla="*/ 4407358 w 5757333"/>
                <a:gd name="connsiteY244" fmla="*/ 416508 h 2482850"/>
                <a:gd name="connsiteX245" fmla="*/ 4378355 w 5757333"/>
                <a:gd name="connsiteY245" fmla="*/ 434917 h 2482850"/>
                <a:gd name="connsiteX246" fmla="*/ 4350061 w 5757333"/>
                <a:gd name="connsiteY246" fmla="*/ 433762 h 2482850"/>
                <a:gd name="connsiteX247" fmla="*/ 4321689 w 5757333"/>
                <a:gd name="connsiteY247" fmla="*/ 454938 h 2482850"/>
                <a:gd name="connsiteX248" fmla="*/ 4300782 w 5757333"/>
                <a:gd name="connsiteY248" fmla="*/ 469602 h 2482850"/>
                <a:gd name="connsiteX249" fmla="*/ 4247023 w 5757333"/>
                <a:gd name="connsiteY249" fmla="*/ 468706 h 2482850"/>
                <a:gd name="connsiteX250" fmla="*/ 4128379 w 5757333"/>
                <a:gd name="connsiteY250" fmla="*/ 459343 h 2482850"/>
                <a:gd name="connsiteX251" fmla="*/ 4094515 w 5757333"/>
                <a:gd name="connsiteY251" fmla="*/ 443791 h 2482850"/>
                <a:gd name="connsiteX252" fmla="*/ 4042310 w 5757333"/>
                <a:gd name="connsiteY252" fmla="*/ 428948 h 2482850"/>
                <a:gd name="connsiteX253" fmla="*/ 3997158 w 5757333"/>
                <a:gd name="connsiteY253" fmla="*/ 450862 h 2482850"/>
                <a:gd name="connsiteX254" fmla="*/ 3939308 w 5757333"/>
                <a:gd name="connsiteY254" fmla="*/ 456511 h 2482850"/>
                <a:gd name="connsiteX255" fmla="*/ 3866639 w 5757333"/>
                <a:gd name="connsiteY255" fmla="*/ 477720 h 2482850"/>
                <a:gd name="connsiteX256" fmla="*/ 3815774 w 5757333"/>
                <a:gd name="connsiteY256" fmla="*/ 495618 h 2482850"/>
                <a:gd name="connsiteX257" fmla="*/ 3701404 w 5757333"/>
                <a:gd name="connsiteY257" fmla="*/ 504293 h 2482850"/>
                <a:gd name="connsiteX258" fmla="*/ 3668415 w 5757333"/>
                <a:gd name="connsiteY258" fmla="*/ 500558 h 2482850"/>
                <a:gd name="connsiteX259" fmla="*/ 3632931 w 5757333"/>
                <a:gd name="connsiteY259" fmla="*/ 493088 h 2482850"/>
                <a:gd name="connsiteX260" fmla="*/ 3583130 w 5757333"/>
                <a:gd name="connsiteY260" fmla="*/ 470055 h 2482850"/>
                <a:gd name="connsiteX261" fmla="*/ 3568960 w 5757333"/>
                <a:gd name="connsiteY261" fmla="*/ 446738 h 2482850"/>
                <a:gd name="connsiteX262" fmla="*/ 3524452 w 5757333"/>
                <a:gd name="connsiteY262" fmla="*/ 470944 h 2482850"/>
                <a:gd name="connsiteX263" fmla="*/ 3488534 w 5757333"/>
                <a:gd name="connsiteY263" fmla="*/ 470944 h 2482850"/>
                <a:gd name="connsiteX264" fmla="*/ 3374330 w 5757333"/>
                <a:gd name="connsiteY264" fmla="*/ 429397 h 2482850"/>
                <a:gd name="connsiteX265" fmla="*/ 3350434 w 5757333"/>
                <a:gd name="connsiteY265" fmla="*/ 405990 h 2482850"/>
                <a:gd name="connsiteX266" fmla="*/ 3298736 w 5757333"/>
                <a:gd name="connsiteY266" fmla="*/ 367063 h 2482850"/>
                <a:gd name="connsiteX267" fmla="*/ 3257122 w 5757333"/>
                <a:gd name="connsiteY267" fmla="*/ 353322 h 2482850"/>
                <a:gd name="connsiteX268" fmla="*/ 3196763 w 5757333"/>
                <a:gd name="connsiteY268" fmla="*/ 393173 h 2482850"/>
                <a:gd name="connsiteX269" fmla="*/ 3168869 w 5757333"/>
                <a:gd name="connsiteY269" fmla="*/ 395012 h 2482850"/>
                <a:gd name="connsiteX270" fmla="*/ 3107733 w 5757333"/>
                <a:gd name="connsiteY270" fmla="*/ 346978 h 2482850"/>
                <a:gd name="connsiteX271" fmla="*/ 3088219 w 5757333"/>
                <a:gd name="connsiteY271" fmla="*/ 283014 h 2482850"/>
                <a:gd name="connsiteX272" fmla="*/ 3085618 w 5757333"/>
                <a:gd name="connsiteY272" fmla="*/ 255670 h 2482850"/>
                <a:gd name="connsiteX273" fmla="*/ 3020636 w 5757333"/>
                <a:gd name="connsiteY273" fmla="*/ 227679 h 2482850"/>
                <a:gd name="connsiteX274" fmla="*/ 2930317 w 5757333"/>
                <a:gd name="connsiteY274" fmla="*/ 258923 h 2482850"/>
                <a:gd name="connsiteX275" fmla="*/ 2893927 w 5757333"/>
                <a:gd name="connsiteY275" fmla="*/ 249161 h 2482850"/>
                <a:gd name="connsiteX276" fmla="*/ 2819201 w 5757333"/>
                <a:gd name="connsiteY276" fmla="*/ 189918 h 2482850"/>
                <a:gd name="connsiteX277" fmla="*/ 2801497 w 5757333"/>
                <a:gd name="connsiteY277" fmla="*/ 164208 h 2482850"/>
                <a:gd name="connsiteX278" fmla="*/ 2800946 w 5757333"/>
                <a:gd name="connsiteY278" fmla="*/ 105385 h 2482850"/>
                <a:gd name="connsiteX279" fmla="*/ 2794362 w 5757333"/>
                <a:gd name="connsiteY279" fmla="*/ 91643 h 2482850"/>
                <a:gd name="connsiteX280" fmla="*/ 2744571 w 5757333"/>
                <a:gd name="connsiteY280" fmla="*/ 109099 h 2482850"/>
                <a:gd name="connsiteX281" fmla="*/ 2720401 w 5757333"/>
                <a:gd name="connsiteY281" fmla="*/ 141732 h 2482850"/>
                <a:gd name="connsiteX282" fmla="*/ 2687304 w 5757333"/>
                <a:gd name="connsiteY282" fmla="*/ 145417 h 2482850"/>
                <a:gd name="connsiteX283" fmla="*/ 2579602 w 5757333"/>
                <a:gd name="connsiteY283" fmla="*/ 143308 h 2482850"/>
                <a:gd name="connsiteX284" fmla="*/ 2553331 w 5757333"/>
                <a:gd name="connsiteY284" fmla="*/ 143308 h 2482850"/>
                <a:gd name="connsiteX285" fmla="*/ 2474380 w 5757333"/>
                <a:gd name="connsiteY285" fmla="*/ 127796 h 2482850"/>
                <a:gd name="connsiteX286" fmla="*/ 2344523 w 5757333"/>
                <a:gd name="connsiteY286" fmla="*/ 122650 h 2482850"/>
                <a:gd name="connsiteX287" fmla="*/ 2246396 w 5757333"/>
                <a:gd name="connsiteY287" fmla="*/ 129451 h 2482850"/>
                <a:gd name="connsiteX288" fmla="*/ 2207534 w 5757333"/>
                <a:gd name="connsiteY288" fmla="*/ 141596 h 2482850"/>
                <a:gd name="connsiteX289" fmla="*/ 2141761 w 5757333"/>
                <a:gd name="connsiteY289" fmla="*/ 168770 h 2482850"/>
                <a:gd name="connsiteX290" fmla="*/ 2123708 w 5757333"/>
                <a:gd name="connsiteY290" fmla="*/ 178997 h 2482850"/>
                <a:gd name="connsiteX291" fmla="*/ 2040374 w 5757333"/>
                <a:gd name="connsiteY291" fmla="*/ 191411 h 2482850"/>
                <a:gd name="connsiteX292" fmla="*/ 1986266 w 5757333"/>
                <a:gd name="connsiteY292" fmla="*/ 230967 h 2482850"/>
                <a:gd name="connsiteX293" fmla="*/ 1930877 w 5757333"/>
                <a:gd name="connsiteY293" fmla="*/ 259718 h 2482850"/>
                <a:gd name="connsiteX294" fmla="*/ 1918862 w 5757333"/>
                <a:gd name="connsiteY294" fmla="*/ 263730 h 2482850"/>
                <a:gd name="connsiteX295" fmla="*/ 1809415 w 5757333"/>
                <a:gd name="connsiteY295" fmla="*/ 319220 h 2482850"/>
                <a:gd name="connsiteX296" fmla="*/ 1764036 w 5757333"/>
                <a:gd name="connsiteY296" fmla="*/ 340616 h 2482850"/>
                <a:gd name="connsiteX297" fmla="*/ 1739337 w 5757333"/>
                <a:gd name="connsiteY297" fmla="*/ 347971 h 2482850"/>
                <a:gd name="connsiteX298" fmla="*/ 1717319 w 5757333"/>
                <a:gd name="connsiteY298" fmla="*/ 374048 h 2482850"/>
                <a:gd name="connsiteX299" fmla="*/ 1704638 w 5757333"/>
                <a:gd name="connsiteY299" fmla="*/ 410819 h 2482850"/>
                <a:gd name="connsiteX300" fmla="*/ 1689292 w 5757333"/>
                <a:gd name="connsiteY300" fmla="*/ 430211 h 2482850"/>
                <a:gd name="connsiteX301" fmla="*/ 1655255 w 5757333"/>
                <a:gd name="connsiteY301" fmla="*/ 444917 h 2482850"/>
                <a:gd name="connsiteX302" fmla="*/ 1590672 w 5757333"/>
                <a:gd name="connsiteY302" fmla="*/ 447565 h 2482850"/>
                <a:gd name="connsiteX303" fmla="*/ 1559161 w 5757333"/>
                <a:gd name="connsiteY303" fmla="*/ 449451 h 2482850"/>
                <a:gd name="connsiteX304" fmla="*/ 1534459 w 5757333"/>
                <a:gd name="connsiteY304" fmla="*/ 444248 h 2482850"/>
                <a:gd name="connsiteX305" fmla="*/ 1485079 w 5757333"/>
                <a:gd name="connsiteY305" fmla="*/ 422856 h 2482850"/>
                <a:gd name="connsiteX306" fmla="*/ 1451712 w 5757333"/>
                <a:gd name="connsiteY306" fmla="*/ 419513 h 2482850"/>
                <a:gd name="connsiteX307" fmla="*/ 1419010 w 5757333"/>
                <a:gd name="connsiteY307" fmla="*/ 402795 h 2482850"/>
                <a:gd name="connsiteX308" fmla="*/ 1381634 w 5757333"/>
                <a:gd name="connsiteY308" fmla="*/ 388283 h 2482850"/>
                <a:gd name="connsiteX309" fmla="*/ 1336925 w 5757333"/>
                <a:gd name="connsiteY309" fmla="*/ 411489 h 2482850"/>
                <a:gd name="connsiteX310" fmla="*/ 1312453 w 5757333"/>
                <a:gd name="connsiteY310" fmla="*/ 407368 h 2482850"/>
                <a:gd name="connsiteX311" fmla="*/ 1080756 w 5757333"/>
                <a:gd name="connsiteY311" fmla="*/ 362015 h 2482850"/>
                <a:gd name="connsiteX312" fmla="*/ 1039929 w 5757333"/>
                <a:gd name="connsiteY312" fmla="*/ 412158 h 2482850"/>
                <a:gd name="connsiteX313" fmla="*/ 576054 w 5757333"/>
                <a:gd name="connsiteY313" fmla="*/ 584421 h 2482850"/>
                <a:gd name="connsiteX314" fmla="*/ 566075 w 5757333"/>
                <a:gd name="connsiteY314" fmla="*/ 556750 h 2482850"/>
                <a:gd name="connsiteX315" fmla="*/ 596794 w 5757333"/>
                <a:gd name="connsiteY315" fmla="*/ 546764 h 2482850"/>
                <a:gd name="connsiteX316" fmla="*/ 627215 w 5757333"/>
                <a:gd name="connsiteY316" fmla="*/ 564180 h 2482850"/>
                <a:gd name="connsiteX317" fmla="*/ 594430 w 5757333"/>
                <a:gd name="connsiteY317" fmla="*/ 586295 h 2482850"/>
                <a:gd name="connsiteX318" fmla="*/ 576054 w 5757333"/>
                <a:gd name="connsiteY318" fmla="*/ 584421 h 2482850"/>
                <a:gd name="connsiteX319" fmla="*/ 584884 w 5757333"/>
                <a:gd name="connsiteY319" fmla="*/ 642009 h 2482850"/>
                <a:gd name="connsiteX320" fmla="*/ 597708 w 5757333"/>
                <a:gd name="connsiteY320" fmla="*/ 624053 h 2482850"/>
                <a:gd name="connsiteX321" fmla="*/ 584884 w 5757333"/>
                <a:gd name="connsiteY321" fmla="*/ 606094 h 2482850"/>
                <a:gd name="connsiteX322" fmla="*/ 572059 w 5757333"/>
                <a:gd name="connsiteY322" fmla="*/ 624053 h 2482850"/>
                <a:gd name="connsiteX323" fmla="*/ 584884 w 5757333"/>
                <a:gd name="connsiteY323" fmla="*/ 642009 h 2482850"/>
                <a:gd name="connsiteX324" fmla="*/ 552110 w 5757333"/>
                <a:gd name="connsiteY324" fmla="*/ 625622 h 2482850"/>
                <a:gd name="connsiteX325" fmla="*/ 564935 w 5757333"/>
                <a:gd name="connsiteY325" fmla="*/ 605802 h 2482850"/>
                <a:gd name="connsiteX326" fmla="*/ 552110 w 5757333"/>
                <a:gd name="connsiteY326" fmla="*/ 585982 h 2482850"/>
                <a:gd name="connsiteX327" fmla="*/ 539286 w 5757333"/>
                <a:gd name="connsiteY327" fmla="*/ 605802 h 2482850"/>
                <a:gd name="connsiteX328" fmla="*/ 552110 w 5757333"/>
                <a:gd name="connsiteY328" fmla="*/ 625622 h 2482850"/>
                <a:gd name="connsiteX329" fmla="*/ 257148 w 5757333"/>
                <a:gd name="connsiteY329" fmla="*/ 1332809 h 2482850"/>
                <a:gd name="connsiteX330" fmla="*/ 273902 w 5757333"/>
                <a:gd name="connsiteY330" fmla="*/ 1355846 h 2482850"/>
                <a:gd name="connsiteX331" fmla="*/ 257148 w 5757333"/>
                <a:gd name="connsiteY331" fmla="*/ 1378882 h 2482850"/>
                <a:gd name="connsiteX332" fmla="*/ 240394 w 5757333"/>
                <a:gd name="connsiteY332" fmla="*/ 1355846 h 2482850"/>
                <a:gd name="connsiteX333" fmla="*/ 257148 w 5757333"/>
                <a:gd name="connsiteY333" fmla="*/ 1332809 h 2482850"/>
                <a:gd name="connsiteX334" fmla="*/ 237537 w 5757333"/>
                <a:gd name="connsiteY334" fmla="*/ 1678789 h 2482850"/>
                <a:gd name="connsiteX335" fmla="*/ 280864 w 5757333"/>
                <a:gd name="connsiteY335" fmla="*/ 1681733 h 2482850"/>
                <a:gd name="connsiteX336" fmla="*/ 330208 w 5757333"/>
                <a:gd name="connsiteY336" fmla="*/ 1668916 h 2482850"/>
                <a:gd name="connsiteX337" fmla="*/ 281051 w 5757333"/>
                <a:gd name="connsiteY337" fmla="*/ 1631284 h 2482850"/>
                <a:gd name="connsiteX338" fmla="*/ 213198 w 5757333"/>
                <a:gd name="connsiteY338" fmla="*/ 1614462 h 2482850"/>
                <a:gd name="connsiteX339" fmla="*/ 207214 w 5757333"/>
                <a:gd name="connsiteY339" fmla="*/ 1667541 h 2482850"/>
                <a:gd name="connsiteX340" fmla="*/ 237537 w 5757333"/>
                <a:gd name="connsiteY340" fmla="*/ 1678789 h 2482850"/>
                <a:gd name="connsiteX341" fmla="*/ 81416 w 5757333"/>
                <a:gd name="connsiteY341" fmla="*/ 836347 h 2482850"/>
                <a:gd name="connsiteX342" fmla="*/ 100167 w 5757333"/>
                <a:gd name="connsiteY342" fmla="*/ 813041 h 2482850"/>
                <a:gd name="connsiteX343" fmla="*/ 108767 w 5757333"/>
                <a:gd name="connsiteY343" fmla="*/ 849791 h 2482850"/>
                <a:gd name="connsiteX344" fmla="*/ 81416 w 5757333"/>
                <a:gd name="connsiteY344" fmla="*/ 836347 h 2482850"/>
                <a:gd name="connsiteX345" fmla="*/ 24825 w 5757333"/>
                <a:gd name="connsiteY345" fmla="*/ 718800 h 2482850"/>
                <a:gd name="connsiteX346" fmla="*/ 19586 w 5757333"/>
                <a:gd name="connsiteY346" fmla="*/ 677377 h 2482850"/>
                <a:gd name="connsiteX347" fmla="*/ 61528 w 5757333"/>
                <a:gd name="connsiteY347" fmla="*/ 668057 h 2482850"/>
                <a:gd name="connsiteX348" fmla="*/ 101336 w 5757333"/>
                <a:gd name="connsiteY348" fmla="*/ 709384 h 2482850"/>
                <a:gd name="connsiteX349" fmla="*/ 24825 w 5757333"/>
                <a:gd name="connsiteY349" fmla="*/ 718800 h 2482850"/>
                <a:gd name="connsiteX350" fmla="*/ 270533 w 5757333"/>
                <a:gd name="connsiteY350" fmla="*/ 655222 h 2482850"/>
                <a:gd name="connsiteX351" fmla="*/ 316229 w 5757333"/>
                <a:gd name="connsiteY351" fmla="*/ 609293 h 2482850"/>
                <a:gd name="connsiteX352" fmla="*/ 392683 w 5757333"/>
                <a:gd name="connsiteY352" fmla="*/ 575238 h 2482850"/>
                <a:gd name="connsiteX353" fmla="*/ 407227 w 5757333"/>
                <a:gd name="connsiteY353" fmla="*/ 566883 h 2482850"/>
                <a:gd name="connsiteX354" fmla="*/ 445600 w 5757333"/>
                <a:gd name="connsiteY354" fmla="*/ 554504 h 2482850"/>
                <a:gd name="connsiteX355" fmla="*/ 500373 w 5757333"/>
                <a:gd name="connsiteY355" fmla="*/ 522634 h 2482850"/>
                <a:gd name="connsiteX356" fmla="*/ 548541 w 5757333"/>
                <a:gd name="connsiteY356" fmla="*/ 469281 h 2482850"/>
                <a:gd name="connsiteX357" fmla="*/ 559343 w 5757333"/>
                <a:gd name="connsiteY357" fmla="*/ 454593 h 2482850"/>
                <a:gd name="connsiteX358" fmla="*/ 635736 w 5757333"/>
                <a:gd name="connsiteY358" fmla="*/ 422125 h 2482850"/>
                <a:gd name="connsiteX359" fmla="*/ 731419 w 5757333"/>
                <a:gd name="connsiteY359" fmla="*/ 415940 h 2482850"/>
                <a:gd name="connsiteX360" fmla="*/ 875158 w 5757333"/>
                <a:gd name="connsiteY360" fmla="*/ 448782 h 2482850"/>
                <a:gd name="connsiteX361" fmla="*/ 888957 w 5757333"/>
                <a:gd name="connsiteY361" fmla="*/ 453593 h 2482850"/>
                <a:gd name="connsiteX362" fmla="*/ 919788 w 5757333"/>
                <a:gd name="connsiteY362" fmla="*/ 463135 h 2482850"/>
                <a:gd name="connsiteX363" fmla="*/ 933735 w 5757333"/>
                <a:gd name="connsiteY363" fmla="*/ 455798 h 2482850"/>
                <a:gd name="connsiteX364" fmla="*/ 972640 w 5757333"/>
                <a:gd name="connsiteY364" fmla="*/ 463135 h 2482850"/>
                <a:gd name="connsiteX365" fmla="*/ 1036151 w 5757333"/>
                <a:gd name="connsiteY365" fmla="*/ 368233 h 2482850"/>
                <a:gd name="connsiteX366" fmla="*/ 1034676 w 5757333"/>
                <a:gd name="connsiteY366" fmla="*/ 354865 h 2482850"/>
                <a:gd name="connsiteX367" fmla="*/ 789931 w 5757333"/>
                <a:gd name="connsiteY367" fmla="*/ 214483 h 2482850"/>
                <a:gd name="connsiteX368" fmla="*/ 777330 w 5757333"/>
                <a:gd name="connsiteY368" fmla="*/ 197819 h 2482850"/>
                <a:gd name="connsiteX369" fmla="*/ 759191 w 5757333"/>
                <a:gd name="connsiteY369" fmla="*/ 145824 h 2482850"/>
                <a:gd name="connsiteX370" fmla="*/ 747392 w 5757333"/>
                <a:gd name="connsiteY370" fmla="*/ 87790 h 2482850"/>
                <a:gd name="connsiteX371" fmla="*/ 753606 w 5757333"/>
                <a:gd name="connsiteY371" fmla="*/ 47467 h 2482850"/>
                <a:gd name="connsiteX372" fmla="*/ 665281 w 5757333"/>
                <a:gd name="connsiteY372" fmla="*/ 55279 h 2482850"/>
                <a:gd name="connsiteX373" fmla="*/ 593351 w 5757333"/>
                <a:gd name="connsiteY373" fmla="*/ 44890 h 2482850"/>
                <a:gd name="connsiteX374" fmla="*/ 530873 w 5757333"/>
                <a:gd name="connsiteY374" fmla="*/ 6532 h 2482850"/>
                <a:gd name="connsiteX375" fmla="*/ 448971 w 5757333"/>
                <a:gd name="connsiteY375" fmla="*/ 23782 h 2482850"/>
                <a:gd name="connsiteX376" fmla="*/ 434531 w 5757333"/>
                <a:gd name="connsiteY376" fmla="*/ 21915 h 2482850"/>
                <a:gd name="connsiteX377" fmla="*/ 346476 w 5757333"/>
                <a:gd name="connsiteY377" fmla="*/ 34984 h 2482850"/>
                <a:gd name="connsiteX378" fmla="*/ 321317 w 5757333"/>
                <a:gd name="connsiteY378" fmla="*/ 64390 h 2482850"/>
                <a:gd name="connsiteX379" fmla="*/ 294761 w 5757333"/>
                <a:gd name="connsiteY379" fmla="*/ 71860 h 2482850"/>
                <a:gd name="connsiteX380" fmla="*/ 276633 w 5757333"/>
                <a:gd name="connsiteY380" fmla="*/ 115900 h 2482850"/>
                <a:gd name="connsiteX381" fmla="*/ 297100 w 5757333"/>
                <a:gd name="connsiteY381" fmla="*/ 134770 h 2482850"/>
                <a:gd name="connsiteX382" fmla="*/ 333180 w 5757333"/>
                <a:gd name="connsiteY382" fmla="*/ 224278 h 2482850"/>
                <a:gd name="connsiteX383" fmla="*/ 293761 w 5757333"/>
                <a:gd name="connsiteY383" fmla="*/ 270452 h 2482850"/>
                <a:gd name="connsiteX384" fmla="*/ 234471 w 5757333"/>
                <a:gd name="connsiteY384" fmla="*/ 346189 h 2482850"/>
                <a:gd name="connsiteX385" fmla="*/ 189938 w 5757333"/>
                <a:gd name="connsiteY385" fmla="*/ 433658 h 2482850"/>
                <a:gd name="connsiteX386" fmla="*/ 137341 w 5757333"/>
                <a:gd name="connsiteY386" fmla="*/ 472826 h 2482850"/>
                <a:gd name="connsiteX387" fmla="*/ 175390 w 5757333"/>
                <a:gd name="connsiteY387" fmla="*/ 543328 h 2482850"/>
                <a:gd name="connsiteX388" fmla="*/ 334300 w 5757333"/>
                <a:gd name="connsiteY388" fmla="*/ 535494 h 2482850"/>
                <a:gd name="connsiteX389" fmla="*/ 347729 w 5757333"/>
                <a:gd name="connsiteY389" fmla="*/ 562352 h 2482850"/>
                <a:gd name="connsiteX390" fmla="*/ 264917 w 5757333"/>
                <a:gd name="connsiteY390" fmla="*/ 582496 h 2482850"/>
                <a:gd name="connsiteX391" fmla="*/ 168272 w 5757333"/>
                <a:gd name="connsiteY391" fmla="*/ 638007 h 2482850"/>
                <a:gd name="connsiteX392" fmla="*/ 167513 w 5757333"/>
                <a:gd name="connsiteY392" fmla="*/ 647143 h 2482850"/>
                <a:gd name="connsiteX393" fmla="*/ 152314 w 5757333"/>
                <a:gd name="connsiteY393" fmla="*/ 720977 h 2482850"/>
                <a:gd name="connsiteX394" fmla="*/ 161249 w 5757333"/>
                <a:gd name="connsiteY394" fmla="*/ 742834 h 2482850"/>
                <a:gd name="connsiteX395" fmla="*/ 187160 w 5757333"/>
                <a:gd name="connsiteY395" fmla="*/ 726555 h 2482850"/>
                <a:gd name="connsiteX396" fmla="*/ 270533 w 5757333"/>
                <a:gd name="connsiteY396" fmla="*/ 655222 h 2482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</a:cxnLst>
              <a:rect l="l" t="t" r="r" b="b"/>
              <a:pathLst>
                <a:path w="5757333" h="2482850">
                  <a:moveTo>
                    <a:pt x="1039929" y="412158"/>
                  </a:moveTo>
                  <a:cubicBezTo>
                    <a:pt x="1033924" y="416505"/>
                    <a:pt x="1025914" y="431880"/>
                    <a:pt x="1023654" y="442826"/>
                  </a:cubicBezTo>
                  <a:cubicBezTo>
                    <a:pt x="1020879" y="452974"/>
                    <a:pt x="1020879" y="468263"/>
                    <a:pt x="1024766" y="472847"/>
                  </a:cubicBezTo>
                  <a:cubicBezTo>
                    <a:pt x="1042801" y="486884"/>
                    <a:pt x="1068881" y="508845"/>
                    <a:pt x="1076927" y="515653"/>
                  </a:cubicBezTo>
                  <a:cubicBezTo>
                    <a:pt x="1078726" y="521770"/>
                    <a:pt x="1089547" y="529557"/>
                    <a:pt x="1098013" y="530662"/>
                  </a:cubicBezTo>
                  <a:cubicBezTo>
                    <a:pt x="1100925" y="549290"/>
                    <a:pt x="1130611" y="557628"/>
                    <a:pt x="1159052" y="547898"/>
                  </a:cubicBezTo>
                  <a:cubicBezTo>
                    <a:pt x="1180969" y="541644"/>
                    <a:pt x="1211487" y="548592"/>
                    <a:pt x="1220087" y="561794"/>
                  </a:cubicBezTo>
                  <a:cubicBezTo>
                    <a:pt x="1225355" y="565411"/>
                    <a:pt x="1245333" y="567634"/>
                    <a:pt x="1258931" y="566800"/>
                  </a:cubicBezTo>
                  <a:cubicBezTo>
                    <a:pt x="1272385" y="568189"/>
                    <a:pt x="1273216" y="573194"/>
                    <a:pt x="1260039" y="575695"/>
                  </a:cubicBezTo>
                  <a:cubicBezTo>
                    <a:pt x="1259762" y="575972"/>
                    <a:pt x="1219256" y="576530"/>
                    <a:pt x="1177360" y="577361"/>
                  </a:cubicBezTo>
                  <a:cubicBezTo>
                    <a:pt x="1170149" y="578055"/>
                    <a:pt x="1159052" y="574443"/>
                    <a:pt x="1155720" y="570135"/>
                  </a:cubicBezTo>
                  <a:cubicBezTo>
                    <a:pt x="1149059" y="563882"/>
                    <a:pt x="1129085" y="566382"/>
                    <a:pt x="1115933" y="573910"/>
                  </a:cubicBezTo>
                  <a:cubicBezTo>
                    <a:pt x="1080950" y="580920"/>
                    <a:pt x="1028274" y="585043"/>
                    <a:pt x="1011948" y="581859"/>
                  </a:cubicBezTo>
                  <a:cubicBezTo>
                    <a:pt x="1001683" y="579221"/>
                    <a:pt x="982327" y="586846"/>
                    <a:pt x="976757" y="597109"/>
                  </a:cubicBezTo>
                  <a:cubicBezTo>
                    <a:pt x="960921" y="598577"/>
                    <a:pt x="940979" y="607375"/>
                    <a:pt x="938046" y="612358"/>
                  </a:cubicBezTo>
                  <a:cubicBezTo>
                    <a:pt x="917809" y="636993"/>
                    <a:pt x="946549" y="662800"/>
                    <a:pt x="994353" y="665146"/>
                  </a:cubicBezTo>
                  <a:cubicBezTo>
                    <a:pt x="1012535" y="664268"/>
                    <a:pt x="1023092" y="670720"/>
                    <a:pt x="1014295" y="678050"/>
                  </a:cubicBezTo>
                  <a:cubicBezTo>
                    <a:pt x="1000509" y="693886"/>
                    <a:pt x="971769" y="695062"/>
                    <a:pt x="957988" y="679223"/>
                  </a:cubicBezTo>
                  <a:cubicBezTo>
                    <a:pt x="935700" y="675412"/>
                    <a:pt x="891120" y="673652"/>
                    <a:pt x="868836" y="675703"/>
                  </a:cubicBezTo>
                  <a:cubicBezTo>
                    <a:pt x="855637" y="672771"/>
                    <a:pt x="806955" y="666905"/>
                    <a:pt x="770299" y="663973"/>
                  </a:cubicBezTo>
                  <a:cubicBezTo>
                    <a:pt x="761209" y="656057"/>
                    <a:pt x="720735" y="660162"/>
                    <a:pt x="687069" y="671533"/>
                  </a:cubicBezTo>
                  <a:cubicBezTo>
                    <a:pt x="669880" y="669593"/>
                    <a:pt x="671330" y="661832"/>
                    <a:pt x="690941" y="656010"/>
                  </a:cubicBezTo>
                  <a:cubicBezTo>
                    <a:pt x="703769" y="656496"/>
                    <a:pt x="714906" y="647762"/>
                    <a:pt x="711275" y="636607"/>
                  </a:cubicBezTo>
                  <a:cubicBezTo>
                    <a:pt x="689487" y="606047"/>
                    <a:pt x="642036" y="593431"/>
                    <a:pt x="613210" y="611257"/>
                  </a:cubicBezTo>
                  <a:cubicBezTo>
                    <a:pt x="597924" y="615716"/>
                    <a:pt x="608115" y="639069"/>
                    <a:pt x="632742" y="657114"/>
                  </a:cubicBezTo>
                  <a:cubicBezTo>
                    <a:pt x="643781" y="664969"/>
                    <a:pt x="631893" y="679831"/>
                    <a:pt x="608964" y="686837"/>
                  </a:cubicBezTo>
                  <a:cubicBezTo>
                    <a:pt x="595377" y="682166"/>
                    <a:pt x="568202" y="677920"/>
                    <a:pt x="554615" y="677492"/>
                  </a:cubicBezTo>
                  <a:cubicBezTo>
                    <a:pt x="549307" y="673674"/>
                    <a:pt x="532748" y="668446"/>
                    <a:pt x="524043" y="666326"/>
                  </a:cubicBezTo>
                  <a:cubicBezTo>
                    <a:pt x="508970" y="661655"/>
                    <a:pt x="496656" y="638007"/>
                    <a:pt x="499416" y="623150"/>
                  </a:cubicBezTo>
                  <a:cubicBezTo>
                    <a:pt x="493684" y="605313"/>
                    <a:pt x="455894" y="603614"/>
                    <a:pt x="423837" y="619749"/>
                  </a:cubicBezTo>
                  <a:cubicBezTo>
                    <a:pt x="417468" y="625060"/>
                    <a:pt x="406428" y="628033"/>
                    <a:pt x="399210" y="626547"/>
                  </a:cubicBezTo>
                  <a:cubicBezTo>
                    <a:pt x="373097" y="618475"/>
                    <a:pt x="326815" y="622722"/>
                    <a:pt x="308345" y="635884"/>
                  </a:cubicBezTo>
                  <a:cubicBezTo>
                    <a:pt x="287964" y="656690"/>
                    <a:pt x="257392" y="682037"/>
                    <a:pt x="246274" y="685969"/>
                  </a:cubicBezTo>
                  <a:cubicBezTo>
                    <a:pt x="230768" y="696045"/>
                    <a:pt x="201456" y="726415"/>
                    <a:pt x="183655" y="749138"/>
                  </a:cubicBezTo>
                  <a:cubicBezTo>
                    <a:pt x="175617" y="748562"/>
                    <a:pt x="164437" y="754104"/>
                    <a:pt x="158247" y="755518"/>
                  </a:cubicBezTo>
                  <a:cubicBezTo>
                    <a:pt x="134812" y="760451"/>
                    <a:pt x="117187" y="828420"/>
                    <a:pt x="123891" y="890239"/>
                  </a:cubicBezTo>
                  <a:cubicBezTo>
                    <a:pt x="113142" y="900775"/>
                    <a:pt x="98055" y="932844"/>
                    <a:pt x="93711" y="953459"/>
                  </a:cubicBezTo>
                  <a:cubicBezTo>
                    <a:pt x="89591" y="970184"/>
                    <a:pt x="108796" y="984387"/>
                    <a:pt x="130292" y="981864"/>
                  </a:cubicBezTo>
                  <a:cubicBezTo>
                    <a:pt x="159550" y="977971"/>
                    <a:pt x="232719" y="962854"/>
                    <a:pt x="276291" y="954308"/>
                  </a:cubicBezTo>
                  <a:cubicBezTo>
                    <a:pt x="285157" y="955517"/>
                    <a:pt x="315786" y="954711"/>
                    <a:pt x="336743" y="952696"/>
                  </a:cubicBezTo>
                  <a:cubicBezTo>
                    <a:pt x="365357" y="956927"/>
                    <a:pt x="351654" y="983929"/>
                    <a:pt x="310950" y="1009117"/>
                  </a:cubicBezTo>
                  <a:cubicBezTo>
                    <a:pt x="315383" y="1022014"/>
                    <a:pt x="304905" y="1033299"/>
                    <a:pt x="289993" y="1032493"/>
                  </a:cubicBezTo>
                  <a:cubicBezTo>
                    <a:pt x="271455" y="1038538"/>
                    <a:pt x="255334" y="1057076"/>
                    <a:pt x="259613" y="1070743"/>
                  </a:cubicBezTo>
                  <a:cubicBezTo>
                    <a:pt x="279594" y="1078073"/>
                    <a:pt x="295513" y="1094672"/>
                    <a:pt x="290803" y="1103293"/>
                  </a:cubicBezTo>
                  <a:cubicBezTo>
                    <a:pt x="302983" y="1109972"/>
                    <a:pt x="315005" y="1121364"/>
                    <a:pt x="316139" y="1126262"/>
                  </a:cubicBezTo>
                  <a:cubicBezTo>
                    <a:pt x="325466" y="1140781"/>
                    <a:pt x="317942" y="1157161"/>
                    <a:pt x="301274" y="1161144"/>
                  </a:cubicBezTo>
                  <a:cubicBezTo>
                    <a:pt x="286251" y="1179125"/>
                    <a:pt x="295445" y="1207256"/>
                    <a:pt x="319122" y="1206605"/>
                  </a:cubicBezTo>
                  <a:cubicBezTo>
                    <a:pt x="329427" y="1204695"/>
                    <a:pt x="343972" y="1206058"/>
                    <a:pt x="348175" y="1207713"/>
                  </a:cubicBezTo>
                  <a:cubicBezTo>
                    <a:pt x="361363" y="1210736"/>
                    <a:pt x="361866" y="1220678"/>
                    <a:pt x="360049" y="1227130"/>
                  </a:cubicBezTo>
                  <a:cubicBezTo>
                    <a:pt x="356192" y="1240843"/>
                    <a:pt x="346217" y="1243909"/>
                    <a:pt x="324753" y="1244438"/>
                  </a:cubicBezTo>
                  <a:cubicBezTo>
                    <a:pt x="330482" y="1259871"/>
                    <a:pt x="315970" y="1271857"/>
                    <a:pt x="295733" y="1267392"/>
                  </a:cubicBezTo>
                  <a:cubicBezTo>
                    <a:pt x="294459" y="1265352"/>
                    <a:pt x="284783" y="1265352"/>
                    <a:pt x="276035" y="1268648"/>
                  </a:cubicBezTo>
                  <a:cubicBezTo>
                    <a:pt x="261257" y="1272437"/>
                    <a:pt x="257306" y="1299024"/>
                    <a:pt x="271944" y="1320550"/>
                  </a:cubicBezTo>
                  <a:cubicBezTo>
                    <a:pt x="284938" y="1321043"/>
                    <a:pt x="291569" y="1329423"/>
                    <a:pt x="292764" y="1338873"/>
                  </a:cubicBezTo>
                  <a:cubicBezTo>
                    <a:pt x="291965" y="1350049"/>
                    <a:pt x="298338" y="1366008"/>
                    <a:pt x="306305" y="1372387"/>
                  </a:cubicBezTo>
                  <a:cubicBezTo>
                    <a:pt x="312476" y="1383762"/>
                    <a:pt x="331989" y="1392941"/>
                    <a:pt x="346127" y="1388350"/>
                  </a:cubicBezTo>
                  <a:cubicBezTo>
                    <a:pt x="364450" y="1385755"/>
                    <a:pt x="372701" y="1396187"/>
                    <a:pt x="368538" y="1399368"/>
                  </a:cubicBezTo>
                  <a:cubicBezTo>
                    <a:pt x="364367" y="1402556"/>
                    <a:pt x="350906" y="1404902"/>
                    <a:pt x="327808" y="1397921"/>
                  </a:cubicBezTo>
                  <a:cubicBezTo>
                    <a:pt x="315264" y="1397522"/>
                    <a:pt x="296539" y="1404708"/>
                    <a:pt x="291170" y="1409102"/>
                  </a:cubicBezTo>
                  <a:cubicBezTo>
                    <a:pt x="281411" y="1418878"/>
                    <a:pt x="268270" y="1416881"/>
                    <a:pt x="265269" y="1405906"/>
                  </a:cubicBezTo>
                  <a:cubicBezTo>
                    <a:pt x="260786" y="1397619"/>
                    <a:pt x="246846" y="1396273"/>
                    <a:pt x="240577" y="1402322"/>
                  </a:cubicBezTo>
                  <a:cubicBezTo>
                    <a:pt x="234975" y="1418615"/>
                    <a:pt x="229045" y="1418165"/>
                    <a:pt x="228825" y="1401426"/>
                  </a:cubicBezTo>
                  <a:cubicBezTo>
                    <a:pt x="220984" y="1398069"/>
                    <a:pt x="221136" y="1379699"/>
                    <a:pt x="228530" y="1364691"/>
                  </a:cubicBezTo>
                  <a:cubicBezTo>
                    <a:pt x="234129" y="1346771"/>
                    <a:pt x="222928" y="1312724"/>
                    <a:pt x="207922" y="1297492"/>
                  </a:cubicBezTo>
                  <a:cubicBezTo>
                    <a:pt x="197840" y="1286294"/>
                    <a:pt x="176786" y="1280022"/>
                    <a:pt x="165811" y="1284948"/>
                  </a:cubicBezTo>
                  <a:cubicBezTo>
                    <a:pt x="146100" y="1292789"/>
                    <a:pt x="144308" y="1334454"/>
                    <a:pt x="164016" y="1369170"/>
                  </a:cubicBezTo>
                  <a:cubicBezTo>
                    <a:pt x="180370" y="1381268"/>
                    <a:pt x="176336" y="1407252"/>
                    <a:pt x="154163" y="1420241"/>
                  </a:cubicBezTo>
                  <a:cubicBezTo>
                    <a:pt x="148561" y="1416658"/>
                    <a:pt x="131091" y="1414866"/>
                    <a:pt x="120116" y="1418450"/>
                  </a:cubicBezTo>
                  <a:cubicBezTo>
                    <a:pt x="105330" y="1423379"/>
                    <a:pt x="108018" y="1442195"/>
                    <a:pt x="126388" y="1456081"/>
                  </a:cubicBezTo>
                  <a:cubicBezTo>
                    <a:pt x="154833" y="1468852"/>
                    <a:pt x="187538" y="1493490"/>
                    <a:pt x="191791" y="1504464"/>
                  </a:cubicBezTo>
                  <a:cubicBezTo>
                    <a:pt x="207469" y="1514320"/>
                    <a:pt x="226288" y="1507153"/>
                    <a:pt x="230218" y="1490186"/>
                  </a:cubicBezTo>
                  <a:cubicBezTo>
                    <a:pt x="241045" y="1477023"/>
                    <a:pt x="255057" y="1481270"/>
                    <a:pt x="256543" y="1498678"/>
                  </a:cubicBezTo>
                  <a:cubicBezTo>
                    <a:pt x="267795" y="1499315"/>
                    <a:pt x="277561" y="1513327"/>
                    <a:pt x="276075" y="1525853"/>
                  </a:cubicBezTo>
                  <a:cubicBezTo>
                    <a:pt x="275650" y="1530311"/>
                    <a:pt x="282491" y="1534982"/>
                    <a:pt x="288860" y="1536043"/>
                  </a:cubicBezTo>
                  <a:cubicBezTo>
                    <a:pt x="305840" y="1530736"/>
                    <a:pt x="339010" y="1547248"/>
                    <a:pt x="356843" y="1569965"/>
                  </a:cubicBezTo>
                  <a:cubicBezTo>
                    <a:pt x="377012" y="1562322"/>
                    <a:pt x="396115" y="1581095"/>
                    <a:pt x="393355" y="1605721"/>
                  </a:cubicBezTo>
                  <a:cubicBezTo>
                    <a:pt x="381895" y="1613368"/>
                    <a:pt x="377555" y="1631154"/>
                    <a:pt x="388300" y="1643633"/>
                  </a:cubicBezTo>
                  <a:cubicBezTo>
                    <a:pt x="393708" y="1660312"/>
                    <a:pt x="373791" y="1673402"/>
                    <a:pt x="346465" y="1673956"/>
                  </a:cubicBezTo>
                  <a:cubicBezTo>
                    <a:pt x="343688" y="1671315"/>
                    <a:pt x="329902" y="1673046"/>
                    <a:pt x="323245" y="1677627"/>
                  </a:cubicBezTo>
                  <a:cubicBezTo>
                    <a:pt x="303825" y="1685831"/>
                    <a:pt x="317355" y="1709616"/>
                    <a:pt x="352043" y="1712315"/>
                  </a:cubicBezTo>
                  <a:cubicBezTo>
                    <a:pt x="366476" y="1720879"/>
                    <a:pt x="370304" y="1735690"/>
                    <a:pt x="359437" y="1744470"/>
                  </a:cubicBezTo>
                  <a:cubicBezTo>
                    <a:pt x="349646" y="1749263"/>
                    <a:pt x="346976" y="1765088"/>
                    <a:pt x="356674" y="1775095"/>
                  </a:cubicBezTo>
                  <a:cubicBezTo>
                    <a:pt x="367073" y="1780140"/>
                    <a:pt x="367390" y="1791287"/>
                    <a:pt x="362464" y="1806249"/>
                  </a:cubicBezTo>
                  <a:cubicBezTo>
                    <a:pt x="356109" y="1831884"/>
                    <a:pt x="380657" y="1834827"/>
                    <a:pt x="411372" y="1812734"/>
                  </a:cubicBezTo>
                  <a:cubicBezTo>
                    <a:pt x="412301" y="1830962"/>
                    <a:pt x="431980" y="1857752"/>
                    <a:pt x="450519" y="1866097"/>
                  </a:cubicBezTo>
                  <a:cubicBezTo>
                    <a:pt x="461368" y="1865557"/>
                    <a:pt x="465707" y="1868091"/>
                    <a:pt x="459921" y="1872606"/>
                  </a:cubicBezTo>
                  <a:cubicBezTo>
                    <a:pt x="454138" y="1876043"/>
                    <a:pt x="449795" y="1887978"/>
                    <a:pt x="452688" y="1897197"/>
                  </a:cubicBezTo>
                  <a:cubicBezTo>
                    <a:pt x="453228" y="1909493"/>
                    <a:pt x="434790" y="1916725"/>
                    <a:pt x="415805" y="1911662"/>
                  </a:cubicBezTo>
                  <a:cubicBezTo>
                    <a:pt x="413449" y="1906963"/>
                    <a:pt x="406579" y="1901900"/>
                    <a:pt x="402776" y="1900810"/>
                  </a:cubicBezTo>
                  <a:cubicBezTo>
                    <a:pt x="380355" y="1892490"/>
                    <a:pt x="355044" y="1914192"/>
                    <a:pt x="360107" y="1947099"/>
                  </a:cubicBezTo>
                  <a:cubicBezTo>
                    <a:pt x="362636" y="1967897"/>
                    <a:pt x="379275" y="1976940"/>
                    <a:pt x="393895" y="1964011"/>
                  </a:cubicBezTo>
                  <a:cubicBezTo>
                    <a:pt x="399847" y="1952090"/>
                    <a:pt x="415316" y="1952090"/>
                    <a:pt x="424243" y="1962223"/>
                  </a:cubicBezTo>
                  <a:cubicBezTo>
                    <a:pt x="433761" y="1976087"/>
                    <a:pt x="492072" y="1979365"/>
                    <a:pt x="542218" y="1969182"/>
                  </a:cubicBezTo>
                  <a:cubicBezTo>
                    <a:pt x="563747" y="1964069"/>
                    <a:pt x="619460" y="1964662"/>
                    <a:pt x="652432" y="1966771"/>
                  </a:cubicBezTo>
                  <a:cubicBezTo>
                    <a:pt x="668405" y="1967368"/>
                    <a:pt x="657682" y="1980060"/>
                    <a:pt x="624127" y="1992726"/>
                  </a:cubicBezTo>
                  <a:cubicBezTo>
                    <a:pt x="606657" y="1985338"/>
                    <a:pt x="588590" y="2004946"/>
                    <a:pt x="589796" y="2031944"/>
                  </a:cubicBezTo>
                  <a:cubicBezTo>
                    <a:pt x="584524" y="2039036"/>
                    <a:pt x="569767" y="2042959"/>
                    <a:pt x="559080" y="2039188"/>
                  </a:cubicBezTo>
                  <a:cubicBezTo>
                    <a:pt x="547184" y="2034808"/>
                    <a:pt x="516771" y="2036924"/>
                    <a:pt x="500053" y="2039181"/>
                  </a:cubicBezTo>
                  <a:cubicBezTo>
                    <a:pt x="492223" y="2023042"/>
                    <a:pt x="467535" y="2029382"/>
                    <a:pt x="450673" y="2047032"/>
                  </a:cubicBezTo>
                  <a:cubicBezTo>
                    <a:pt x="436219" y="2044621"/>
                    <a:pt x="410919" y="2049446"/>
                    <a:pt x="403092" y="2055477"/>
                  </a:cubicBezTo>
                  <a:cubicBezTo>
                    <a:pt x="373129" y="2074487"/>
                    <a:pt x="398123" y="2093191"/>
                    <a:pt x="453559" y="2093123"/>
                  </a:cubicBezTo>
                  <a:cubicBezTo>
                    <a:pt x="471817" y="2105436"/>
                    <a:pt x="491349" y="2097793"/>
                    <a:pt x="493472" y="2078687"/>
                  </a:cubicBezTo>
                  <a:cubicBezTo>
                    <a:pt x="492623" y="2072742"/>
                    <a:pt x="502313" y="2067647"/>
                    <a:pt x="513353" y="2069345"/>
                  </a:cubicBezTo>
                  <a:cubicBezTo>
                    <a:pt x="535220" y="2073379"/>
                    <a:pt x="565017" y="2073803"/>
                    <a:pt x="576939" y="2070655"/>
                  </a:cubicBezTo>
                  <a:cubicBezTo>
                    <a:pt x="598137" y="2068438"/>
                    <a:pt x="605038" y="2072875"/>
                    <a:pt x="590742" y="2079528"/>
                  </a:cubicBezTo>
                  <a:cubicBezTo>
                    <a:pt x="585071" y="2082486"/>
                    <a:pt x="580634" y="2090374"/>
                    <a:pt x="581869" y="2094317"/>
                  </a:cubicBezTo>
                  <a:cubicBezTo>
                    <a:pt x="595179" y="2102698"/>
                    <a:pt x="594193" y="2111572"/>
                    <a:pt x="577925" y="2111079"/>
                  </a:cubicBezTo>
                  <a:cubicBezTo>
                    <a:pt x="571268" y="2114778"/>
                    <a:pt x="568803" y="2127102"/>
                    <a:pt x="572009" y="2132769"/>
                  </a:cubicBezTo>
                  <a:cubicBezTo>
                    <a:pt x="586057" y="2160131"/>
                    <a:pt x="617114" y="2148793"/>
                    <a:pt x="635109" y="2109107"/>
                  </a:cubicBezTo>
                  <a:cubicBezTo>
                    <a:pt x="646692" y="2111079"/>
                    <a:pt x="670848" y="2095303"/>
                    <a:pt x="681881" y="2075142"/>
                  </a:cubicBezTo>
                  <a:cubicBezTo>
                    <a:pt x="670675" y="2057636"/>
                    <a:pt x="677894" y="2053070"/>
                    <a:pt x="695558" y="2066009"/>
                  </a:cubicBezTo>
                  <a:cubicBezTo>
                    <a:pt x="707904" y="2074005"/>
                    <a:pt x="721200" y="2068676"/>
                    <a:pt x="723668" y="2054592"/>
                  </a:cubicBezTo>
                  <a:cubicBezTo>
                    <a:pt x="727655" y="2064678"/>
                    <a:pt x="739432" y="2068863"/>
                    <a:pt x="748741" y="2062965"/>
                  </a:cubicBezTo>
                  <a:cubicBezTo>
                    <a:pt x="762606" y="2057258"/>
                    <a:pt x="772864" y="2065632"/>
                    <a:pt x="767737" y="2080471"/>
                  </a:cubicBezTo>
                  <a:cubicBezTo>
                    <a:pt x="765455" y="2093983"/>
                    <a:pt x="779133" y="2106544"/>
                    <a:pt x="797283" y="2104591"/>
                  </a:cubicBezTo>
                  <a:cubicBezTo>
                    <a:pt x="806426" y="2104285"/>
                    <a:pt x="819837" y="2112230"/>
                    <a:pt x="824720" y="2121086"/>
                  </a:cubicBezTo>
                  <a:cubicBezTo>
                    <a:pt x="828376" y="2127653"/>
                    <a:pt x="835691" y="2138955"/>
                    <a:pt x="840376" y="2143266"/>
                  </a:cubicBezTo>
                  <a:cubicBezTo>
                    <a:pt x="853884" y="2156709"/>
                    <a:pt x="864089" y="2142492"/>
                    <a:pt x="859624" y="2115821"/>
                  </a:cubicBezTo>
                  <a:cubicBezTo>
                    <a:pt x="863391" y="2096700"/>
                    <a:pt x="887928" y="2099244"/>
                    <a:pt x="912724" y="2121438"/>
                  </a:cubicBezTo>
                  <a:cubicBezTo>
                    <a:pt x="921148" y="2127746"/>
                    <a:pt x="920202" y="2132327"/>
                    <a:pt x="911152" y="2133068"/>
                  </a:cubicBezTo>
                  <a:cubicBezTo>
                    <a:pt x="907629" y="2133151"/>
                    <a:pt x="903984" y="2137332"/>
                    <a:pt x="902307" y="2138861"/>
                  </a:cubicBezTo>
                  <a:cubicBezTo>
                    <a:pt x="891555" y="2144148"/>
                    <a:pt x="890782" y="2165227"/>
                    <a:pt x="906035" y="2173373"/>
                  </a:cubicBezTo>
                  <a:cubicBezTo>
                    <a:pt x="918978" y="2173668"/>
                    <a:pt x="924642" y="2184902"/>
                    <a:pt x="917273" y="2197881"/>
                  </a:cubicBezTo>
                  <a:cubicBezTo>
                    <a:pt x="923221" y="2203221"/>
                    <a:pt x="924826" y="2209115"/>
                    <a:pt x="923322" y="2211605"/>
                  </a:cubicBezTo>
                  <a:cubicBezTo>
                    <a:pt x="908709" y="2223969"/>
                    <a:pt x="927467" y="2255095"/>
                    <a:pt x="959024" y="2270665"/>
                  </a:cubicBezTo>
                  <a:cubicBezTo>
                    <a:pt x="957247" y="2286062"/>
                    <a:pt x="979805" y="2297462"/>
                    <a:pt x="1003949" y="2293467"/>
                  </a:cubicBezTo>
                  <a:cubicBezTo>
                    <a:pt x="1007951" y="2293719"/>
                    <a:pt x="1016691" y="2299606"/>
                    <a:pt x="1021937" y="2304961"/>
                  </a:cubicBezTo>
                  <a:cubicBezTo>
                    <a:pt x="1026378" y="2311247"/>
                    <a:pt x="1036018" y="2312600"/>
                    <a:pt x="1049328" y="2312697"/>
                  </a:cubicBezTo>
                  <a:cubicBezTo>
                    <a:pt x="1063610" y="2309437"/>
                    <a:pt x="1074984" y="2312132"/>
                    <a:pt x="1079309" y="2327234"/>
                  </a:cubicBezTo>
                  <a:cubicBezTo>
                    <a:pt x="1093480" y="2343452"/>
                    <a:pt x="1129859" y="2345517"/>
                    <a:pt x="1149847" y="2329778"/>
                  </a:cubicBezTo>
                  <a:cubicBezTo>
                    <a:pt x="1160599" y="2314744"/>
                    <a:pt x="1205470" y="2307033"/>
                    <a:pt x="1241709" y="2310865"/>
                  </a:cubicBezTo>
                  <a:cubicBezTo>
                    <a:pt x="1248330" y="2275692"/>
                    <a:pt x="1299563" y="2282546"/>
                    <a:pt x="1323240" y="2315680"/>
                  </a:cubicBezTo>
                  <a:cubicBezTo>
                    <a:pt x="1350015" y="2313107"/>
                    <a:pt x="1368856" y="2281046"/>
                    <a:pt x="1373660" y="2258211"/>
                  </a:cubicBezTo>
                  <a:cubicBezTo>
                    <a:pt x="1353833" y="2254605"/>
                    <a:pt x="1353312" y="2238812"/>
                    <a:pt x="1369536" y="2223188"/>
                  </a:cubicBezTo>
                  <a:cubicBezTo>
                    <a:pt x="1374344" y="2212972"/>
                    <a:pt x="1383959" y="2190138"/>
                    <a:pt x="1387553" y="2174370"/>
                  </a:cubicBezTo>
                  <a:cubicBezTo>
                    <a:pt x="1381648" y="2114558"/>
                    <a:pt x="1401493" y="2066891"/>
                    <a:pt x="1437808" y="2081673"/>
                  </a:cubicBezTo>
                  <a:cubicBezTo>
                    <a:pt x="1444878" y="2089118"/>
                    <a:pt x="1475806" y="2092482"/>
                    <a:pt x="1500037" y="2087841"/>
                  </a:cubicBezTo>
                  <a:cubicBezTo>
                    <a:pt x="1513085" y="2082475"/>
                    <a:pt x="1529853" y="2084807"/>
                    <a:pt x="1534517" y="2092508"/>
                  </a:cubicBezTo>
                  <a:cubicBezTo>
                    <a:pt x="1542318" y="2098226"/>
                    <a:pt x="1564922" y="2101726"/>
                    <a:pt x="1579560" y="2102032"/>
                  </a:cubicBezTo>
                  <a:cubicBezTo>
                    <a:pt x="1594932" y="2100863"/>
                    <a:pt x="1611064" y="2103429"/>
                    <a:pt x="1625166" y="2113267"/>
                  </a:cubicBezTo>
                  <a:cubicBezTo>
                    <a:pt x="1632200" y="2126627"/>
                    <a:pt x="1656676" y="2140992"/>
                    <a:pt x="1673599" y="2141981"/>
                  </a:cubicBezTo>
                  <a:cubicBezTo>
                    <a:pt x="1687795" y="2144083"/>
                    <a:pt x="1708186" y="2161106"/>
                    <a:pt x="1718927" y="2176569"/>
                  </a:cubicBezTo>
                  <a:cubicBezTo>
                    <a:pt x="1747322" y="2189062"/>
                    <a:pt x="1800793" y="2215596"/>
                    <a:pt x="1820800" y="2225610"/>
                  </a:cubicBezTo>
                  <a:cubicBezTo>
                    <a:pt x="1843570" y="2225034"/>
                    <a:pt x="1880014" y="2266850"/>
                    <a:pt x="1895958" y="2305475"/>
                  </a:cubicBezTo>
                  <a:cubicBezTo>
                    <a:pt x="1901557" y="2320260"/>
                    <a:pt x="1917235" y="2349828"/>
                    <a:pt x="1931798" y="2363714"/>
                  </a:cubicBezTo>
                  <a:cubicBezTo>
                    <a:pt x="1960915" y="2389697"/>
                    <a:pt x="2001235" y="2405826"/>
                    <a:pt x="2013998" y="2398150"/>
                  </a:cubicBezTo>
                  <a:cubicBezTo>
                    <a:pt x="2017348" y="2408754"/>
                    <a:pt x="2051564" y="2420064"/>
                    <a:pt x="2081021" y="2420061"/>
                  </a:cubicBezTo>
                  <a:cubicBezTo>
                    <a:pt x="2106594" y="2404159"/>
                    <a:pt x="2142926" y="2399212"/>
                    <a:pt x="2154491" y="2409467"/>
                  </a:cubicBezTo>
                  <a:cubicBezTo>
                    <a:pt x="2162858" y="2412536"/>
                    <a:pt x="2180295" y="2403465"/>
                    <a:pt x="2189222" y="2393702"/>
                  </a:cubicBezTo>
                  <a:cubicBezTo>
                    <a:pt x="2201489" y="2391471"/>
                    <a:pt x="2223799" y="2392587"/>
                    <a:pt x="2236069" y="2394818"/>
                  </a:cubicBezTo>
                  <a:cubicBezTo>
                    <a:pt x="2243737" y="2390637"/>
                    <a:pt x="2252938" y="2388963"/>
                    <a:pt x="2255032" y="2391468"/>
                  </a:cubicBezTo>
                  <a:cubicBezTo>
                    <a:pt x="2275831" y="2398384"/>
                    <a:pt x="2286025" y="2393275"/>
                    <a:pt x="2295748" y="2386448"/>
                  </a:cubicBezTo>
                  <a:cubicBezTo>
                    <a:pt x="2305326" y="2392861"/>
                    <a:pt x="2325596" y="2391187"/>
                    <a:pt x="2331310" y="2385293"/>
                  </a:cubicBezTo>
                  <a:cubicBezTo>
                    <a:pt x="2338413" y="2374739"/>
                    <a:pt x="2345545" y="2374905"/>
                    <a:pt x="2354008" y="2381551"/>
                  </a:cubicBezTo>
                  <a:cubicBezTo>
                    <a:pt x="2374213" y="2385977"/>
                    <a:pt x="2393831" y="2369612"/>
                    <a:pt x="2406054" y="2353142"/>
                  </a:cubicBezTo>
                  <a:cubicBezTo>
                    <a:pt x="2413636" y="2338299"/>
                    <a:pt x="2416551" y="2331351"/>
                    <a:pt x="2424129" y="2334189"/>
                  </a:cubicBezTo>
                  <a:cubicBezTo>
                    <a:pt x="2439051" y="2345722"/>
                    <a:pt x="2453376" y="2344081"/>
                    <a:pt x="2466525" y="2329739"/>
                  </a:cubicBezTo>
                  <a:cubicBezTo>
                    <a:pt x="2474689" y="2320825"/>
                    <a:pt x="2491331" y="2325691"/>
                    <a:pt x="2492976" y="2305719"/>
                  </a:cubicBezTo>
                  <a:cubicBezTo>
                    <a:pt x="2485398" y="2288358"/>
                    <a:pt x="2510658" y="2259941"/>
                    <a:pt x="2542233" y="2248888"/>
                  </a:cubicBezTo>
                  <a:cubicBezTo>
                    <a:pt x="2550758" y="2225840"/>
                    <a:pt x="2601908" y="2175949"/>
                    <a:pt x="2646495" y="2148080"/>
                  </a:cubicBezTo>
                  <a:cubicBezTo>
                    <a:pt x="2656200" y="2141737"/>
                    <a:pt x="2681586" y="2139495"/>
                    <a:pt x="2698761" y="2140614"/>
                  </a:cubicBezTo>
                  <a:cubicBezTo>
                    <a:pt x="2704360" y="2150322"/>
                    <a:pt x="2737957" y="2169735"/>
                    <a:pt x="2765960" y="2180933"/>
                  </a:cubicBezTo>
                  <a:cubicBezTo>
                    <a:pt x="2782386" y="2184668"/>
                    <a:pt x="2812252" y="2204081"/>
                    <a:pt x="2829218" y="2219525"/>
                  </a:cubicBezTo>
                  <a:cubicBezTo>
                    <a:pt x="2839985" y="2232601"/>
                    <a:pt x="2859470" y="2233116"/>
                    <a:pt x="2868188" y="2218500"/>
                  </a:cubicBezTo>
                  <a:cubicBezTo>
                    <a:pt x="2871006" y="2228499"/>
                    <a:pt x="2883827" y="2233116"/>
                    <a:pt x="2895878" y="2225678"/>
                  </a:cubicBezTo>
                  <a:cubicBezTo>
                    <a:pt x="2902797" y="2219784"/>
                    <a:pt x="2921771" y="2217219"/>
                    <a:pt x="2933822" y="2218500"/>
                  </a:cubicBezTo>
                  <a:cubicBezTo>
                    <a:pt x="2955099" y="2232091"/>
                    <a:pt x="2978175" y="2207989"/>
                    <a:pt x="2983047" y="2175428"/>
                  </a:cubicBezTo>
                  <a:cubicBezTo>
                    <a:pt x="2986124" y="2160304"/>
                    <a:pt x="3004583" y="2143381"/>
                    <a:pt x="3022017" y="2142611"/>
                  </a:cubicBezTo>
                  <a:cubicBezTo>
                    <a:pt x="3036886" y="2125947"/>
                    <a:pt x="3066626" y="2101849"/>
                    <a:pt x="3079447" y="2093386"/>
                  </a:cubicBezTo>
                  <a:cubicBezTo>
                    <a:pt x="3109187" y="2101590"/>
                    <a:pt x="3131748" y="2130305"/>
                    <a:pt x="3124570" y="2151840"/>
                  </a:cubicBezTo>
                  <a:cubicBezTo>
                    <a:pt x="3131234" y="2168508"/>
                    <a:pt x="3126106" y="2194657"/>
                    <a:pt x="3113174" y="2203775"/>
                  </a:cubicBezTo>
                  <a:cubicBezTo>
                    <a:pt x="3084430" y="2215981"/>
                    <a:pt x="3005047" y="2268117"/>
                    <a:pt x="3001543" y="2318494"/>
                  </a:cubicBezTo>
                  <a:cubicBezTo>
                    <a:pt x="3000301" y="2336320"/>
                    <a:pt x="3020732" y="2356564"/>
                    <a:pt x="3030498" y="2372678"/>
                  </a:cubicBezTo>
                  <a:cubicBezTo>
                    <a:pt x="3046004" y="2392958"/>
                    <a:pt x="3055320" y="2417257"/>
                    <a:pt x="3053330" y="2427991"/>
                  </a:cubicBezTo>
                  <a:cubicBezTo>
                    <a:pt x="3052535" y="2435148"/>
                    <a:pt x="3054129" y="2456536"/>
                    <a:pt x="3058105" y="2460513"/>
                  </a:cubicBezTo>
                  <a:cubicBezTo>
                    <a:pt x="3088324" y="2518169"/>
                    <a:pt x="3142399" y="2520554"/>
                    <a:pt x="3166256" y="2465284"/>
                  </a:cubicBezTo>
                  <a:cubicBezTo>
                    <a:pt x="3194089" y="2466080"/>
                    <a:pt x="3222718" y="2416775"/>
                    <a:pt x="3219051" y="2363664"/>
                  </a:cubicBezTo>
                  <a:cubicBezTo>
                    <a:pt x="3274613" y="2371479"/>
                    <a:pt x="3299085" y="2316795"/>
                    <a:pt x="3274293" y="2252342"/>
                  </a:cubicBezTo>
                  <a:cubicBezTo>
                    <a:pt x="3266434" y="2243623"/>
                    <a:pt x="3268917" y="2196446"/>
                    <a:pt x="3278398" y="2152866"/>
                  </a:cubicBezTo>
                  <a:cubicBezTo>
                    <a:pt x="3283267" y="2150049"/>
                    <a:pt x="3293011" y="2137228"/>
                    <a:pt x="3296858" y="2129279"/>
                  </a:cubicBezTo>
                  <a:cubicBezTo>
                    <a:pt x="3313266" y="2117998"/>
                    <a:pt x="3346083" y="2127228"/>
                    <a:pt x="3370696" y="2145688"/>
                  </a:cubicBezTo>
                  <a:cubicBezTo>
                    <a:pt x="3390343" y="2181361"/>
                    <a:pt x="3441845" y="2195920"/>
                    <a:pt x="3495993" y="2178584"/>
                  </a:cubicBezTo>
                  <a:cubicBezTo>
                    <a:pt x="3517504" y="2171696"/>
                    <a:pt x="3564387" y="2178317"/>
                    <a:pt x="3598157" y="2161189"/>
                  </a:cubicBezTo>
                  <a:cubicBezTo>
                    <a:pt x="3620103" y="2143093"/>
                    <a:pt x="3684017" y="2111521"/>
                    <a:pt x="3724444" y="2096505"/>
                  </a:cubicBezTo>
                  <a:cubicBezTo>
                    <a:pt x="3756401" y="2066474"/>
                    <a:pt x="3834175" y="2071094"/>
                    <a:pt x="3879993" y="2104206"/>
                  </a:cubicBezTo>
                  <a:cubicBezTo>
                    <a:pt x="3898474" y="2144248"/>
                    <a:pt x="3969318" y="2162729"/>
                    <a:pt x="4024315" y="2142845"/>
                  </a:cubicBezTo>
                  <a:cubicBezTo>
                    <a:pt x="4102737" y="2179152"/>
                    <a:pt x="4210572" y="2137642"/>
                    <a:pt x="4293474" y="2098833"/>
                  </a:cubicBezTo>
                  <a:cubicBezTo>
                    <a:pt x="4336895" y="2078507"/>
                    <a:pt x="4373879" y="2056956"/>
                    <a:pt x="4397203" y="2028130"/>
                  </a:cubicBezTo>
                  <a:cubicBezTo>
                    <a:pt x="4424252" y="2009886"/>
                    <a:pt x="4498831" y="1965080"/>
                    <a:pt x="4570053" y="1936948"/>
                  </a:cubicBezTo>
                  <a:cubicBezTo>
                    <a:pt x="4614503" y="1935401"/>
                    <a:pt x="4678705" y="1940618"/>
                    <a:pt x="4700028" y="1948182"/>
                  </a:cubicBezTo>
                  <a:cubicBezTo>
                    <a:pt x="4755003" y="1954778"/>
                    <a:pt x="4809468" y="1943338"/>
                    <a:pt x="4829715" y="1915765"/>
                  </a:cubicBezTo>
                  <a:cubicBezTo>
                    <a:pt x="4869959" y="1934858"/>
                    <a:pt x="4950378" y="1890134"/>
                    <a:pt x="4992932" y="1835421"/>
                  </a:cubicBezTo>
                  <a:cubicBezTo>
                    <a:pt x="5006257" y="1824680"/>
                    <a:pt x="5023032" y="1839271"/>
                    <a:pt x="5029855" y="1862384"/>
                  </a:cubicBezTo>
                  <a:cubicBezTo>
                    <a:pt x="5026282" y="1868242"/>
                    <a:pt x="5025631" y="1879961"/>
                    <a:pt x="5029855" y="1885819"/>
                  </a:cubicBezTo>
                  <a:cubicBezTo>
                    <a:pt x="5044799" y="1913490"/>
                    <a:pt x="5090285" y="1903725"/>
                    <a:pt x="5113030" y="1864981"/>
                  </a:cubicBezTo>
                  <a:cubicBezTo>
                    <a:pt x="5126348" y="1822345"/>
                    <a:pt x="5164688" y="1787844"/>
                    <a:pt x="5194907" y="1799884"/>
                  </a:cubicBezTo>
                  <a:cubicBezTo>
                    <a:pt x="5213427" y="1816486"/>
                    <a:pt x="5256964" y="1806724"/>
                    <a:pt x="5284585" y="1780356"/>
                  </a:cubicBezTo>
                  <a:cubicBezTo>
                    <a:pt x="5294001" y="1787520"/>
                    <a:pt x="5313854" y="1791424"/>
                    <a:pt x="5332377" y="1788168"/>
                  </a:cubicBezTo>
                  <a:cubicBezTo>
                    <a:pt x="5391124" y="1819081"/>
                    <a:pt x="5491554" y="1824820"/>
                    <a:pt x="5538008" y="1788168"/>
                  </a:cubicBezTo>
                  <a:cubicBezTo>
                    <a:pt x="5552624" y="1767333"/>
                    <a:pt x="5590968" y="1767333"/>
                    <a:pt x="5615570" y="1787747"/>
                  </a:cubicBezTo>
                  <a:cubicBezTo>
                    <a:pt x="5629485" y="1790129"/>
                    <a:pt x="5627099" y="1810809"/>
                    <a:pt x="5612389" y="1835460"/>
                  </a:cubicBezTo>
                  <a:cubicBezTo>
                    <a:pt x="5603641" y="1868860"/>
                    <a:pt x="5633860" y="1881584"/>
                    <a:pt x="5672827" y="1860908"/>
                  </a:cubicBezTo>
                  <a:cubicBezTo>
                    <a:pt x="5687936" y="1828303"/>
                    <a:pt x="5724517" y="1801266"/>
                    <a:pt x="5747579" y="1805242"/>
                  </a:cubicBezTo>
                  <a:cubicBezTo>
                    <a:pt x="5796484" y="1822737"/>
                    <a:pt x="5803641" y="1778204"/>
                    <a:pt x="5761893" y="1714585"/>
                  </a:cubicBezTo>
                  <a:cubicBezTo>
                    <a:pt x="5736445" y="1709418"/>
                    <a:pt x="5714179" y="1662500"/>
                    <a:pt x="5717306" y="1619298"/>
                  </a:cubicBezTo>
                  <a:cubicBezTo>
                    <a:pt x="5723211" y="1577348"/>
                    <a:pt x="5685633" y="1549383"/>
                    <a:pt x="5642151" y="1560141"/>
                  </a:cubicBezTo>
                  <a:cubicBezTo>
                    <a:pt x="5641079" y="1556913"/>
                    <a:pt x="5628193" y="1552610"/>
                    <a:pt x="5614239" y="1553686"/>
                  </a:cubicBezTo>
                  <a:cubicBezTo>
                    <a:pt x="5589543" y="1549652"/>
                    <a:pt x="5572369" y="1531905"/>
                    <a:pt x="5582030" y="1517116"/>
                  </a:cubicBezTo>
                  <a:cubicBezTo>
                    <a:pt x="5606722" y="1484850"/>
                    <a:pt x="5632489" y="1422466"/>
                    <a:pt x="5633565" y="1392347"/>
                  </a:cubicBezTo>
                  <a:cubicBezTo>
                    <a:pt x="5637592" y="1367343"/>
                    <a:pt x="5629539" y="1346368"/>
                    <a:pt x="5615692" y="1348879"/>
                  </a:cubicBezTo>
                  <a:cubicBezTo>
                    <a:pt x="5593991" y="1349308"/>
                    <a:pt x="5582926" y="1328031"/>
                    <a:pt x="5593566" y="1302925"/>
                  </a:cubicBezTo>
                  <a:cubicBezTo>
                    <a:pt x="5606330" y="1278248"/>
                    <a:pt x="5587607" y="1228889"/>
                    <a:pt x="5554420" y="1204209"/>
                  </a:cubicBezTo>
                  <a:cubicBezTo>
                    <a:pt x="5563355" y="1180380"/>
                    <a:pt x="5559098" y="1149744"/>
                    <a:pt x="5544208" y="1137830"/>
                  </a:cubicBezTo>
                  <a:cubicBezTo>
                    <a:pt x="5533567" y="1131871"/>
                    <a:pt x="5527612" y="1116557"/>
                    <a:pt x="5532294" y="1108896"/>
                  </a:cubicBezTo>
                  <a:cubicBezTo>
                    <a:pt x="5542506" y="1074007"/>
                    <a:pt x="5522082" y="1038264"/>
                    <a:pt x="5493266" y="1037962"/>
                  </a:cubicBezTo>
                  <a:cubicBezTo>
                    <a:pt x="5494385" y="1018937"/>
                    <a:pt x="5489909" y="992080"/>
                    <a:pt x="5485249" y="986829"/>
                  </a:cubicBezTo>
                  <a:cubicBezTo>
                    <a:pt x="5482342" y="972037"/>
                    <a:pt x="5509455" y="958943"/>
                    <a:pt x="5541416" y="958694"/>
                  </a:cubicBezTo>
                  <a:cubicBezTo>
                    <a:pt x="5571188" y="956028"/>
                    <a:pt x="5591040" y="918677"/>
                    <a:pt x="5581116" y="883025"/>
                  </a:cubicBezTo>
                  <a:cubicBezTo>
                    <a:pt x="5584020" y="878419"/>
                    <a:pt x="5585959" y="868232"/>
                    <a:pt x="5585959" y="863623"/>
                  </a:cubicBezTo>
                  <a:cubicBezTo>
                    <a:pt x="5586924" y="851741"/>
                    <a:pt x="5612101" y="834761"/>
                    <a:pt x="5636311" y="831605"/>
                  </a:cubicBezTo>
                  <a:cubicBezTo>
                    <a:pt x="5654468" y="831371"/>
                    <a:pt x="5660761" y="816330"/>
                    <a:pt x="5648768" y="800026"/>
                  </a:cubicBezTo>
                  <a:cubicBezTo>
                    <a:pt x="5632190" y="797554"/>
                    <a:pt x="5589154" y="765748"/>
                    <a:pt x="5562696" y="737829"/>
                  </a:cubicBezTo>
                  <a:cubicBezTo>
                    <a:pt x="5551408" y="707433"/>
                    <a:pt x="5494968" y="694710"/>
                    <a:pt x="5452213" y="715285"/>
                  </a:cubicBezTo>
                  <a:cubicBezTo>
                    <a:pt x="5436294" y="722446"/>
                    <a:pt x="5408353" y="728955"/>
                    <a:pt x="5397633" y="727001"/>
                  </a:cubicBezTo>
                  <a:cubicBezTo>
                    <a:pt x="5393409" y="720492"/>
                    <a:pt x="5375864" y="717890"/>
                    <a:pt x="5362542" y="723101"/>
                  </a:cubicBezTo>
                  <a:cubicBezTo>
                    <a:pt x="5341096" y="727332"/>
                    <a:pt x="5321604" y="708448"/>
                    <a:pt x="5323554" y="686639"/>
                  </a:cubicBezTo>
                  <a:cubicBezTo>
                    <a:pt x="5300810" y="648230"/>
                    <a:pt x="5278719" y="589638"/>
                    <a:pt x="5279370" y="568156"/>
                  </a:cubicBezTo>
                  <a:cubicBezTo>
                    <a:pt x="5335253" y="541140"/>
                    <a:pt x="5335253" y="449346"/>
                    <a:pt x="5279004" y="384613"/>
                  </a:cubicBezTo>
                  <a:cubicBezTo>
                    <a:pt x="5278540" y="367902"/>
                    <a:pt x="5266474" y="351191"/>
                    <a:pt x="5254866" y="352120"/>
                  </a:cubicBezTo>
                  <a:cubicBezTo>
                    <a:pt x="5237691" y="355369"/>
                    <a:pt x="5220052" y="345157"/>
                    <a:pt x="5220516" y="333552"/>
                  </a:cubicBezTo>
                  <a:cubicBezTo>
                    <a:pt x="5217033" y="312898"/>
                    <a:pt x="5199858" y="296651"/>
                    <a:pt x="5184849" y="300563"/>
                  </a:cubicBezTo>
                  <a:cubicBezTo>
                    <a:pt x="5171723" y="303434"/>
                    <a:pt x="5150392" y="304255"/>
                    <a:pt x="5141367" y="301383"/>
                  </a:cubicBezTo>
                  <a:cubicBezTo>
                    <a:pt x="5141162" y="286821"/>
                    <a:pt x="5135009" y="268361"/>
                    <a:pt x="5127420" y="262823"/>
                  </a:cubicBezTo>
                  <a:cubicBezTo>
                    <a:pt x="5114498" y="255029"/>
                    <a:pt x="5059940" y="216470"/>
                    <a:pt x="5018304" y="185704"/>
                  </a:cubicBezTo>
                  <a:cubicBezTo>
                    <a:pt x="5014407" y="185089"/>
                    <a:pt x="5005793" y="178115"/>
                    <a:pt x="4999463" y="169375"/>
                  </a:cubicBezTo>
                  <a:cubicBezTo>
                    <a:pt x="4973066" y="147036"/>
                    <a:pt x="4945542" y="169655"/>
                    <a:pt x="4934755" y="215088"/>
                  </a:cubicBezTo>
                  <a:cubicBezTo>
                    <a:pt x="4933078" y="229363"/>
                    <a:pt x="4895115" y="232504"/>
                    <a:pt x="4852033" y="221032"/>
                  </a:cubicBezTo>
                  <a:cubicBezTo>
                    <a:pt x="4836084" y="205088"/>
                    <a:pt x="4782926" y="205646"/>
                    <a:pt x="4744154" y="222867"/>
                  </a:cubicBezTo>
                  <a:cubicBezTo>
                    <a:pt x="4724328" y="244573"/>
                    <a:pt x="4692187" y="251251"/>
                    <a:pt x="4678204" y="236224"/>
                  </a:cubicBezTo>
                  <a:cubicBezTo>
                    <a:pt x="4654621" y="222241"/>
                    <a:pt x="4621646" y="240190"/>
                    <a:pt x="4613089" y="270452"/>
                  </a:cubicBezTo>
                  <a:cubicBezTo>
                    <a:pt x="4614341" y="274417"/>
                    <a:pt x="4608497" y="283183"/>
                    <a:pt x="4600314" y="286461"/>
                  </a:cubicBezTo>
                  <a:cubicBezTo>
                    <a:pt x="4588969" y="286461"/>
                    <a:pt x="4576958" y="298497"/>
                    <a:pt x="4576292" y="310530"/>
                  </a:cubicBezTo>
                  <a:cubicBezTo>
                    <a:pt x="4565947" y="309195"/>
                    <a:pt x="4549262" y="321232"/>
                    <a:pt x="4543270" y="333772"/>
                  </a:cubicBezTo>
                  <a:cubicBezTo>
                    <a:pt x="4531914" y="353325"/>
                    <a:pt x="4490421" y="372864"/>
                    <a:pt x="4464248" y="370216"/>
                  </a:cubicBezTo>
                  <a:cubicBezTo>
                    <a:pt x="4452531" y="386113"/>
                    <a:pt x="4425763" y="409538"/>
                    <a:pt x="4407358" y="416508"/>
                  </a:cubicBezTo>
                  <a:cubicBezTo>
                    <a:pt x="4402755" y="424737"/>
                    <a:pt x="4388531" y="433938"/>
                    <a:pt x="4378355" y="434917"/>
                  </a:cubicBezTo>
                  <a:cubicBezTo>
                    <a:pt x="4374728" y="431567"/>
                    <a:pt x="4360784" y="431567"/>
                    <a:pt x="4350061" y="433762"/>
                  </a:cubicBezTo>
                  <a:cubicBezTo>
                    <a:pt x="4340864" y="436411"/>
                    <a:pt x="4331746" y="447162"/>
                    <a:pt x="4321689" y="454938"/>
                  </a:cubicBezTo>
                  <a:cubicBezTo>
                    <a:pt x="4313873" y="460984"/>
                    <a:pt x="4304406" y="463625"/>
                    <a:pt x="4300782" y="469602"/>
                  </a:cubicBezTo>
                  <a:cubicBezTo>
                    <a:pt x="4283532" y="484387"/>
                    <a:pt x="4257102" y="483491"/>
                    <a:pt x="4247023" y="468706"/>
                  </a:cubicBezTo>
                  <a:cubicBezTo>
                    <a:pt x="4222382" y="459972"/>
                    <a:pt x="4164142" y="455939"/>
                    <a:pt x="4128379" y="459343"/>
                  </a:cubicBezTo>
                  <a:cubicBezTo>
                    <a:pt x="4118678" y="463409"/>
                    <a:pt x="4101395" y="455280"/>
                    <a:pt x="4094515" y="443791"/>
                  </a:cubicBezTo>
                  <a:cubicBezTo>
                    <a:pt x="4081111" y="428422"/>
                    <a:pt x="4055714" y="420999"/>
                    <a:pt x="4042310" y="428948"/>
                  </a:cubicBezTo>
                  <a:cubicBezTo>
                    <a:pt x="4032433" y="444676"/>
                    <a:pt x="4009857" y="455633"/>
                    <a:pt x="3997158" y="450862"/>
                  </a:cubicBezTo>
                  <a:cubicBezTo>
                    <a:pt x="3982340" y="443089"/>
                    <a:pt x="3952708" y="445914"/>
                    <a:pt x="3939308" y="456511"/>
                  </a:cubicBezTo>
                  <a:cubicBezTo>
                    <a:pt x="3918139" y="453686"/>
                    <a:pt x="3881454" y="463578"/>
                    <a:pt x="3866639" y="477720"/>
                  </a:cubicBezTo>
                  <a:cubicBezTo>
                    <a:pt x="3852530" y="486557"/>
                    <a:pt x="3827133" y="495744"/>
                    <a:pt x="3815774" y="495618"/>
                  </a:cubicBezTo>
                  <a:cubicBezTo>
                    <a:pt x="3780646" y="511260"/>
                    <a:pt x="3723732" y="514847"/>
                    <a:pt x="3701404" y="504293"/>
                  </a:cubicBezTo>
                  <a:cubicBezTo>
                    <a:pt x="3689112" y="498381"/>
                    <a:pt x="3672614" y="496514"/>
                    <a:pt x="3668415" y="500558"/>
                  </a:cubicBezTo>
                  <a:cubicBezTo>
                    <a:pt x="3661099" y="493246"/>
                    <a:pt x="3643356" y="489198"/>
                    <a:pt x="3632931" y="493088"/>
                  </a:cubicBezTo>
                  <a:cubicBezTo>
                    <a:pt x="3614879" y="496359"/>
                    <a:pt x="3589978" y="484841"/>
                    <a:pt x="3583130" y="470055"/>
                  </a:cubicBezTo>
                  <a:cubicBezTo>
                    <a:pt x="3581418" y="460411"/>
                    <a:pt x="3573634" y="448580"/>
                    <a:pt x="3568960" y="446738"/>
                  </a:cubicBezTo>
                  <a:cubicBezTo>
                    <a:pt x="3552951" y="432683"/>
                    <a:pt x="3530307" y="445176"/>
                    <a:pt x="3524452" y="470944"/>
                  </a:cubicBezTo>
                  <a:cubicBezTo>
                    <a:pt x="3513323" y="480706"/>
                    <a:pt x="3494975" y="479925"/>
                    <a:pt x="3488534" y="470944"/>
                  </a:cubicBezTo>
                  <a:cubicBezTo>
                    <a:pt x="3468232" y="452790"/>
                    <a:pt x="3412012" y="431319"/>
                    <a:pt x="3374330" y="429397"/>
                  </a:cubicBezTo>
                  <a:cubicBezTo>
                    <a:pt x="3364773" y="425410"/>
                    <a:pt x="3352027" y="413173"/>
                    <a:pt x="3350434" y="405990"/>
                  </a:cubicBezTo>
                  <a:cubicBezTo>
                    <a:pt x="3339545" y="387506"/>
                    <a:pt x="3313525" y="368086"/>
                    <a:pt x="3298736" y="367063"/>
                  </a:cubicBezTo>
                  <a:cubicBezTo>
                    <a:pt x="3285361" y="367639"/>
                    <a:pt x="3264552" y="360079"/>
                    <a:pt x="3257122" y="353322"/>
                  </a:cubicBezTo>
                  <a:cubicBezTo>
                    <a:pt x="3239058" y="346909"/>
                    <a:pt x="3209339" y="367067"/>
                    <a:pt x="3196763" y="393173"/>
                  </a:cubicBezTo>
                  <a:cubicBezTo>
                    <a:pt x="3191733" y="399362"/>
                    <a:pt x="3178012" y="400737"/>
                    <a:pt x="3168869" y="395012"/>
                  </a:cubicBezTo>
                  <a:cubicBezTo>
                    <a:pt x="3147721" y="372335"/>
                    <a:pt x="3119597" y="351717"/>
                    <a:pt x="3107733" y="346978"/>
                  </a:cubicBezTo>
                  <a:cubicBezTo>
                    <a:pt x="3098798" y="334448"/>
                    <a:pt x="3086103" y="297497"/>
                    <a:pt x="3088219" y="283014"/>
                  </a:cubicBezTo>
                  <a:cubicBezTo>
                    <a:pt x="3089842" y="275036"/>
                    <a:pt x="3087892" y="261038"/>
                    <a:pt x="3085618" y="255670"/>
                  </a:cubicBezTo>
                  <a:cubicBezTo>
                    <a:pt x="3076032" y="222957"/>
                    <a:pt x="3043218" y="208963"/>
                    <a:pt x="3020636" y="227679"/>
                  </a:cubicBezTo>
                  <a:cubicBezTo>
                    <a:pt x="2988373" y="249711"/>
                    <a:pt x="2944657" y="262550"/>
                    <a:pt x="2930317" y="258923"/>
                  </a:cubicBezTo>
                  <a:cubicBezTo>
                    <a:pt x="2917482" y="261852"/>
                    <a:pt x="2899613" y="257296"/>
                    <a:pt x="2893927" y="249161"/>
                  </a:cubicBezTo>
                  <a:cubicBezTo>
                    <a:pt x="2873946" y="245418"/>
                    <a:pt x="2835933" y="215145"/>
                    <a:pt x="2819201" y="189918"/>
                  </a:cubicBezTo>
                  <a:cubicBezTo>
                    <a:pt x="2812213" y="183732"/>
                    <a:pt x="2804091" y="171365"/>
                    <a:pt x="2801497" y="164208"/>
                  </a:cubicBezTo>
                  <a:cubicBezTo>
                    <a:pt x="2804102" y="155276"/>
                    <a:pt x="2804376" y="125867"/>
                    <a:pt x="2800946" y="105385"/>
                  </a:cubicBezTo>
                  <a:cubicBezTo>
                    <a:pt x="2803005" y="100715"/>
                    <a:pt x="2799986" y="93568"/>
                    <a:pt x="2794362" y="91643"/>
                  </a:cubicBezTo>
                  <a:cubicBezTo>
                    <a:pt x="2778176" y="81748"/>
                    <a:pt x="2753484" y="90549"/>
                    <a:pt x="2744571" y="109099"/>
                  </a:cubicBezTo>
                  <a:cubicBezTo>
                    <a:pt x="2741682" y="116731"/>
                    <a:pt x="2729599" y="133049"/>
                    <a:pt x="2720401" y="141732"/>
                  </a:cubicBezTo>
                  <a:cubicBezTo>
                    <a:pt x="2709498" y="146338"/>
                    <a:pt x="2692424" y="147651"/>
                    <a:pt x="2687304" y="145417"/>
                  </a:cubicBezTo>
                  <a:cubicBezTo>
                    <a:pt x="2652630" y="138969"/>
                    <a:pt x="2599040" y="138181"/>
                    <a:pt x="2579602" y="143308"/>
                  </a:cubicBezTo>
                  <a:cubicBezTo>
                    <a:pt x="2573953" y="141865"/>
                    <a:pt x="2561082" y="141603"/>
                    <a:pt x="2553331" y="143308"/>
                  </a:cubicBezTo>
                  <a:cubicBezTo>
                    <a:pt x="2538484" y="131337"/>
                    <a:pt x="2498820" y="123705"/>
                    <a:pt x="2474380" y="127796"/>
                  </a:cubicBezTo>
                  <a:cubicBezTo>
                    <a:pt x="2448393" y="130387"/>
                    <a:pt x="2383216" y="127512"/>
                    <a:pt x="2344523" y="122650"/>
                  </a:cubicBezTo>
                  <a:cubicBezTo>
                    <a:pt x="2324484" y="105893"/>
                    <a:pt x="2275176" y="109293"/>
                    <a:pt x="2246396" y="129451"/>
                  </a:cubicBezTo>
                  <a:cubicBezTo>
                    <a:pt x="2235224" y="129088"/>
                    <a:pt x="2215793" y="135648"/>
                    <a:pt x="2207534" y="141596"/>
                  </a:cubicBezTo>
                  <a:cubicBezTo>
                    <a:pt x="2195994" y="151919"/>
                    <a:pt x="2162721" y="165280"/>
                    <a:pt x="2141761" y="168770"/>
                  </a:cubicBezTo>
                  <a:cubicBezTo>
                    <a:pt x="2134967" y="167287"/>
                    <a:pt x="2125831" y="172235"/>
                    <a:pt x="2123708" y="178997"/>
                  </a:cubicBezTo>
                  <a:cubicBezTo>
                    <a:pt x="2102409" y="171685"/>
                    <a:pt x="2070902" y="179511"/>
                    <a:pt x="2040374" y="191411"/>
                  </a:cubicBezTo>
                  <a:cubicBezTo>
                    <a:pt x="2015243" y="201206"/>
                    <a:pt x="2004819" y="220090"/>
                    <a:pt x="1986266" y="230967"/>
                  </a:cubicBezTo>
                  <a:cubicBezTo>
                    <a:pt x="1969249" y="231137"/>
                    <a:pt x="1941887" y="245512"/>
                    <a:pt x="1930877" y="259718"/>
                  </a:cubicBezTo>
                  <a:cubicBezTo>
                    <a:pt x="1927537" y="261891"/>
                    <a:pt x="1922201" y="264230"/>
                    <a:pt x="1918862" y="263730"/>
                  </a:cubicBezTo>
                  <a:cubicBezTo>
                    <a:pt x="1904512" y="258887"/>
                    <a:pt x="1849122" y="287965"/>
                    <a:pt x="1809415" y="319220"/>
                  </a:cubicBezTo>
                  <a:cubicBezTo>
                    <a:pt x="1802574" y="329252"/>
                    <a:pt x="1780218" y="338615"/>
                    <a:pt x="1764036" y="340616"/>
                  </a:cubicBezTo>
                  <a:cubicBezTo>
                    <a:pt x="1758193" y="340954"/>
                    <a:pt x="1745847" y="344297"/>
                    <a:pt x="1739337" y="347971"/>
                  </a:cubicBezTo>
                  <a:cubicBezTo>
                    <a:pt x="1728661" y="352487"/>
                    <a:pt x="1717985" y="364850"/>
                    <a:pt x="1717319" y="374048"/>
                  </a:cubicBezTo>
                  <a:cubicBezTo>
                    <a:pt x="1719154" y="392774"/>
                    <a:pt x="1712814" y="410154"/>
                    <a:pt x="1704638" y="410819"/>
                  </a:cubicBezTo>
                  <a:cubicBezTo>
                    <a:pt x="1699299" y="413996"/>
                    <a:pt x="1691292" y="423694"/>
                    <a:pt x="1689292" y="430211"/>
                  </a:cubicBezTo>
                  <a:cubicBezTo>
                    <a:pt x="1675276" y="434054"/>
                    <a:pt x="1657925" y="441074"/>
                    <a:pt x="1655255" y="444917"/>
                  </a:cubicBezTo>
                  <a:cubicBezTo>
                    <a:pt x="1641909" y="443251"/>
                    <a:pt x="1609876" y="445255"/>
                    <a:pt x="1590672" y="447565"/>
                  </a:cubicBezTo>
                  <a:cubicBezTo>
                    <a:pt x="1588909" y="446274"/>
                    <a:pt x="1572684" y="446982"/>
                    <a:pt x="1559161" y="449451"/>
                  </a:cubicBezTo>
                  <a:cubicBezTo>
                    <a:pt x="1551634" y="451218"/>
                    <a:pt x="1539403" y="448627"/>
                    <a:pt x="1534459" y="444248"/>
                  </a:cubicBezTo>
                  <a:cubicBezTo>
                    <a:pt x="1517108" y="430545"/>
                    <a:pt x="1494420" y="421852"/>
                    <a:pt x="1485079" y="422856"/>
                  </a:cubicBezTo>
                  <a:cubicBezTo>
                    <a:pt x="1480574" y="422856"/>
                    <a:pt x="1464223" y="421517"/>
                    <a:pt x="1451712" y="419513"/>
                  </a:cubicBezTo>
                  <a:cubicBezTo>
                    <a:pt x="1446037" y="417174"/>
                    <a:pt x="1429348" y="408484"/>
                    <a:pt x="1419010" y="402795"/>
                  </a:cubicBezTo>
                  <a:cubicBezTo>
                    <a:pt x="1416675" y="388258"/>
                    <a:pt x="1397316" y="382101"/>
                    <a:pt x="1381634" y="388283"/>
                  </a:cubicBezTo>
                  <a:cubicBezTo>
                    <a:pt x="1374794" y="401989"/>
                    <a:pt x="1352437" y="412496"/>
                    <a:pt x="1336925" y="411489"/>
                  </a:cubicBezTo>
                  <a:cubicBezTo>
                    <a:pt x="1331750" y="409653"/>
                    <a:pt x="1319404" y="407980"/>
                    <a:pt x="1312453" y="407368"/>
                  </a:cubicBezTo>
                  <a:cubicBezTo>
                    <a:pt x="1294461" y="410816"/>
                    <a:pt x="1178613" y="388139"/>
                    <a:pt x="1080756" y="362015"/>
                  </a:cubicBezTo>
                  <a:cubicBezTo>
                    <a:pt x="1063617" y="364688"/>
                    <a:pt x="1044262" y="390096"/>
                    <a:pt x="1039929" y="412158"/>
                  </a:cubicBezTo>
                  <a:close/>
                  <a:moveTo>
                    <a:pt x="576054" y="584421"/>
                  </a:moveTo>
                  <a:cubicBezTo>
                    <a:pt x="566259" y="576008"/>
                    <a:pt x="562495" y="565256"/>
                    <a:pt x="566075" y="556750"/>
                  </a:cubicBezTo>
                  <a:cubicBezTo>
                    <a:pt x="571966" y="542731"/>
                    <a:pt x="586294" y="546743"/>
                    <a:pt x="596794" y="546764"/>
                  </a:cubicBezTo>
                  <a:cubicBezTo>
                    <a:pt x="616826" y="546807"/>
                    <a:pt x="626416" y="557200"/>
                    <a:pt x="627215" y="564180"/>
                  </a:cubicBezTo>
                  <a:cubicBezTo>
                    <a:pt x="628118" y="572043"/>
                    <a:pt x="617485" y="578340"/>
                    <a:pt x="594430" y="586295"/>
                  </a:cubicBezTo>
                  <a:cubicBezTo>
                    <a:pt x="586097" y="589160"/>
                    <a:pt x="583549" y="590862"/>
                    <a:pt x="576054" y="584421"/>
                  </a:cubicBezTo>
                  <a:close/>
                  <a:moveTo>
                    <a:pt x="584884" y="642009"/>
                  </a:moveTo>
                  <a:cubicBezTo>
                    <a:pt x="591951" y="642009"/>
                    <a:pt x="597708" y="633941"/>
                    <a:pt x="597708" y="624053"/>
                  </a:cubicBezTo>
                  <a:cubicBezTo>
                    <a:pt x="597708" y="614161"/>
                    <a:pt x="591951" y="606094"/>
                    <a:pt x="584884" y="606094"/>
                  </a:cubicBezTo>
                  <a:cubicBezTo>
                    <a:pt x="577820" y="606094"/>
                    <a:pt x="572059" y="614161"/>
                    <a:pt x="572059" y="624053"/>
                  </a:cubicBezTo>
                  <a:cubicBezTo>
                    <a:pt x="572059" y="633941"/>
                    <a:pt x="577820" y="642009"/>
                    <a:pt x="584884" y="642009"/>
                  </a:cubicBezTo>
                  <a:close/>
                  <a:moveTo>
                    <a:pt x="552110" y="625622"/>
                  </a:moveTo>
                  <a:cubicBezTo>
                    <a:pt x="559174" y="625622"/>
                    <a:pt x="564935" y="616720"/>
                    <a:pt x="564935" y="605802"/>
                  </a:cubicBezTo>
                  <a:cubicBezTo>
                    <a:pt x="564935" y="594885"/>
                    <a:pt x="559174" y="585982"/>
                    <a:pt x="552110" y="585982"/>
                  </a:cubicBezTo>
                  <a:cubicBezTo>
                    <a:pt x="545043" y="585982"/>
                    <a:pt x="539286" y="594885"/>
                    <a:pt x="539286" y="605802"/>
                  </a:cubicBezTo>
                  <a:cubicBezTo>
                    <a:pt x="539286" y="616720"/>
                    <a:pt x="545043" y="625622"/>
                    <a:pt x="552110" y="625622"/>
                  </a:cubicBezTo>
                  <a:close/>
                  <a:moveTo>
                    <a:pt x="257148" y="1332809"/>
                  </a:moveTo>
                  <a:cubicBezTo>
                    <a:pt x="266374" y="1332809"/>
                    <a:pt x="273902" y="1343158"/>
                    <a:pt x="273902" y="1355846"/>
                  </a:cubicBezTo>
                  <a:cubicBezTo>
                    <a:pt x="273902" y="1368534"/>
                    <a:pt x="266374" y="1378882"/>
                    <a:pt x="257148" y="1378882"/>
                  </a:cubicBezTo>
                  <a:cubicBezTo>
                    <a:pt x="247922" y="1378882"/>
                    <a:pt x="240394" y="1368534"/>
                    <a:pt x="240394" y="1355846"/>
                  </a:cubicBezTo>
                  <a:cubicBezTo>
                    <a:pt x="240394" y="1343158"/>
                    <a:pt x="247922" y="1332809"/>
                    <a:pt x="257148" y="1332809"/>
                  </a:cubicBezTo>
                  <a:close/>
                  <a:moveTo>
                    <a:pt x="237537" y="1678789"/>
                  </a:moveTo>
                  <a:cubicBezTo>
                    <a:pt x="246345" y="1694042"/>
                    <a:pt x="270641" y="1696209"/>
                    <a:pt x="280864" y="1681733"/>
                  </a:cubicBezTo>
                  <a:cubicBezTo>
                    <a:pt x="282624" y="1672348"/>
                    <a:pt x="307298" y="1667350"/>
                    <a:pt x="330208" y="1668916"/>
                  </a:cubicBezTo>
                  <a:cubicBezTo>
                    <a:pt x="348531" y="1651705"/>
                    <a:pt x="323343" y="1628153"/>
                    <a:pt x="281051" y="1631284"/>
                  </a:cubicBezTo>
                  <a:cubicBezTo>
                    <a:pt x="271883" y="1610943"/>
                    <a:pt x="239275" y="1605074"/>
                    <a:pt x="213198" y="1614462"/>
                  </a:cubicBezTo>
                  <a:cubicBezTo>
                    <a:pt x="169143" y="1634019"/>
                    <a:pt x="165275" y="1663629"/>
                    <a:pt x="207214" y="1667541"/>
                  </a:cubicBezTo>
                  <a:cubicBezTo>
                    <a:pt x="229063" y="1665587"/>
                    <a:pt x="241060" y="1668231"/>
                    <a:pt x="237537" y="1678789"/>
                  </a:cubicBezTo>
                  <a:close/>
                  <a:moveTo>
                    <a:pt x="81416" y="836347"/>
                  </a:moveTo>
                  <a:cubicBezTo>
                    <a:pt x="69948" y="823793"/>
                    <a:pt x="78861" y="810324"/>
                    <a:pt x="100167" y="813041"/>
                  </a:cubicBezTo>
                  <a:cubicBezTo>
                    <a:pt x="117190" y="833807"/>
                    <a:pt x="114952" y="848204"/>
                    <a:pt x="108767" y="849791"/>
                  </a:cubicBezTo>
                  <a:cubicBezTo>
                    <a:pt x="103956" y="851029"/>
                    <a:pt x="97666" y="851169"/>
                    <a:pt x="81416" y="836347"/>
                  </a:cubicBezTo>
                  <a:close/>
                  <a:moveTo>
                    <a:pt x="24825" y="718800"/>
                  </a:moveTo>
                  <a:cubicBezTo>
                    <a:pt x="-4919" y="714533"/>
                    <a:pt x="-9478" y="689417"/>
                    <a:pt x="19586" y="677377"/>
                  </a:cubicBezTo>
                  <a:cubicBezTo>
                    <a:pt x="25390" y="662620"/>
                    <a:pt x="49024" y="660900"/>
                    <a:pt x="61528" y="668057"/>
                  </a:cubicBezTo>
                  <a:cubicBezTo>
                    <a:pt x="91955" y="652919"/>
                    <a:pt x="110566" y="677942"/>
                    <a:pt x="101336" y="709384"/>
                  </a:cubicBezTo>
                  <a:cubicBezTo>
                    <a:pt x="83913" y="717869"/>
                    <a:pt x="47066" y="721067"/>
                    <a:pt x="24825" y="718800"/>
                  </a:cubicBezTo>
                  <a:close/>
                  <a:moveTo>
                    <a:pt x="270533" y="655222"/>
                  </a:moveTo>
                  <a:cubicBezTo>
                    <a:pt x="283351" y="641998"/>
                    <a:pt x="306290" y="618788"/>
                    <a:pt x="316229" y="609293"/>
                  </a:cubicBezTo>
                  <a:cubicBezTo>
                    <a:pt x="330338" y="603485"/>
                    <a:pt x="368638" y="586824"/>
                    <a:pt x="392683" y="575238"/>
                  </a:cubicBezTo>
                  <a:cubicBezTo>
                    <a:pt x="396007" y="575393"/>
                    <a:pt x="402970" y="571370"/>
                    <a:pt x="407227" y="566883"/>
                  </a:cubicBezTo>
                  <a:cubicBezTo>
                    <a:pt x="412024" y="562629"/>
                    <a:pt x="430900" y="556285"/>
                    <a:pt x="445600" y="554504"/>
                  </a:cubicBezTo>
                  <a:cubicBezTo>
                    <a:pt x="458518" y="556285"/>
                    <a:pt x="485905" y="540349"/>
                    <a:pt x="500373" y="522634"/>
                  </a:cubicBezTo>
                  <a:cubicBezTo>
                    <a:pt x="503468" y="516286"/>
                    <a:pt x="527606" y="489983"/>
                    <a:pt x="548541" y="469281"/>
                  </a:cubicBezTo>
                  <a:cubicBezTo>
                    <a:pt x="556835" y="464258"/>
                    <a:pt x="561851" y="457302"/>
                    <a:pt x="559343" y="454593"/>
                  </a:cubicBezTo>
                  <a:cubicBezTo>
                    <a:pt x="558375" y="433143"/>
                    <a:pt x="595801" y="417293"/>
                    <a:pt x="635736" y="422125"/>
                  </a:cubicBezTo>
                  <a:cubicBezTo>
                    <a:pt x="664475" y="445122"/>
                    <a:pt x="711934" y="442413"/>
                    <a:pt x="731419" y="415940"/>
                  </a:cubicBezTo>
                  <a:cubicBezTo>
                    <a:pt x="762285" y="403767"/>
                    <a:pt x="833277" y="420387"/>
                    <a:pt x="875158" y="448782"/>
                  </a:cubicBezTo>
                  <a:cubicBezTo>
                    <a:pt x="879076" y="446745"/>
                    <a:pt x="886341" y="449656"/>
                    <a:pt x="888957" y="453593"/>
                  </a:cubicBezTo>
                  <a:cubicBezTo>
                    <a:pt x="893912" y="462218"/>
                    <a:pt x="908961" y="466989"/>
                    <a:pt x="919788" y="463135"/>
                  </a:cubicBezTo>
                  <a:cubicBezTo>
                    <a:pt x="924559" y="458364"/>
                    <a:pt x="931166" y="454694"/>
                    <a:pt x="933735" y="455798"/>
                  </a:cubicBezTo>
                  <a:cubicBezTo>
                    <a:pt x="941626" y="466622"/>
                    <a:pt x="959611" y="469926"/>
                    <a:pt x="972640" y="463135"/>
                  </a:cubicBezTo>
                  <a:cubicBezTo>
                    <a:pt x="994479" y="466989"/>
                    <a:pt x="1025676" y="419642"/>
                    <a:pt x="1036151" y="368233"/>
                  </a:cubicBezTo>
                  <a:cubicBezTo>
                    <a:pt x="1041901" y="363148"/>
                    <a:pt x="1041225" y="355693"/>
                    <a:pt x="1034676" y="354865"/>
                  </a:cubicBezTo>
                  <a:cubicBezTo>
                    <a:pt x="934361" y="315442"/>
                    <a:pt x="812442" y="244321"/>
                    <a:pt x="789931" y="214483"/>
                  </a:cubicBezTo>
                  <a:cubicBezTo>
                    <a:pt x="783379" y="212843"/>
                    <a:pt x="777330" y="204008"/>
                    <a:pt x="777330" y="197819"/>
                  </a:cubicBezTo>
                  <a:cubicBezTo>
                    <a:pt x="769644" y="191764"/>
                    <a:pt x="760824" y="165510"/>
                    <a:pt x="759191" y="145824"/>
                  </a:cubicBezTo>
                  <a:cubicBezTo>
                    <a:pt x="745057" y="136860"/>
                    <a:pt x="738648" y="108361"/>
                    <a:pt x="747392" y="87790"/>
                  </a:cubicBezTo>
                  <a:cubicBezTo>
                    <a:pt x="759813" y="76066"/>
                    <a:pt x="763595" y="56099"/>
                    <a:pt x="753606" y="47467"/>
                  </a:cubicBezTo>
                  <a:cubicBezTo>
                    <a:pt x="727745" y="50417"/>
                    <a:pt x="683946" y="54246"/>
                    <a:pt x="665281" y="55279"/>
                  </a:cubicBezTo>
                  <a:cubicBezTo>
                    <a:pt x="638244" y="77340"/>
                    <a:pt x="602329" y="71558"/>
                    <a:pt x="593351" y="44890"/>
                  </a:cubicBezTo>
                  <a:cubicBezTo>
                    <a:pt x="583610" y="22501"/>
                    <a:pt x="552344" y="2714"/>
                    <a:pt x="530873" y="6532"/>
                  </a:cubicBezTo>
                  <a:cubicBezTo>
                    <a:pt x="503018" y="-7023"/>
                    <a:pt x="462019" y="1379"/>
                    <a:pt x="448971" y="23782"/>
                  </a:cubicBezTo>
                  <a:cubicBezTo>
                    <a:pt x="446524" y="24837"/>
                    <a:pt x="439302" y="23667"/>
                    <a:pt x="434531" y="21915"/>
                  </a:cubicBezTo>
                  <a:cubicBezTo>
                    <a:pt x="400980" y="12113"/>
                    <a:pt x="356257" y="19115"/>
                    <a:pt x="346476" y="34984"/>
                  </a:cubicBezTo>
                  <a:cubicBezTo>
                    <a:pt x="345077" y="44322"/>
                    <a:pt x="332961" y="59262"/>
                    <a:pt x="321317" y="64390"/>
                  </a:cubicBezTo>
                  <a:cubicBezTo>
                    <a:pt x="316772" y="67312"/>
                    <a:pt x="303494" y="71745"/>
                    <a:pt x="294761" y="71860"/>
                  </a:cubicBezTo>
                  <a:cubicBezTo>
                    <a:pt x="276039" y="77488"/>
                    <a:pt x="266543" y="100060"/>
                    <a:pt x="276633" y="115900"/>
                  </a:cubicBezTo>
                  <a:cubicBezTo>
                    <a:pt x="280976" y="123050"/>
                    <a:pt x="292246" y="133233"/>
                    <a:pt x="297100" y="134770"/>
                  </a:cubicBezTo>
                  <a:cubicBezTo>
                    <a:pt x="318168" y="151574"/>
                    <a:pt x="334177" y="194700"/>
                    <a:pt x="333180" y="224278"/>
                  </a:cubicBezTo>
                  <a:cubicBezTo>
                    <a:pt x="332166" y="240607"/>
                    <a:pt x="312961" y="262730"/>
                    <a:pt x="293761" y="270452"/>
                  </a:cubicBezTo>
                  <a:cubicBezTo>
                    <a:pt x="260267" y="269923"/>
                    <a:pt x="229923" y="314369"/>
                    <a:pt x="234471" y="346189"/>
                  </a:cubicBezTo>
                  <a:cubicBezTo>
                    <a:pt x="238897" y="383861"/>
                    <a:pt x="217073" y="427505"/>
                    <a:pt x="189938" y="433658"/>
                  </a:cubicBezTo>
                  <a:cubicBezTo>
                    <a:pt x="181824" y="445129"/>
                    <a:pt x="155524" y="464715"/>
                    <a:pt x="137341" y="472826"/>
                  </a:cubicBezTo>
                  <a:cubicBezTo>
                    <a:pt x="125589" y="505841"/>
                    <a:pt x="144613" y="540536"/>
                    <a:pt x="175390" y="543328"/>
                  </a:cubicBezTo>
                  <a:cubicBezTo>
                    <a:pt x="241416" y="543328"/>
                    <a:pt x="321990" y="538848"/>
                    <a:pt x="334300" y="535494"/>
                  </a:cubicBezTo>
                  <a:cubicBezTo>
                    <a:pt x="352205" y="536610"/>
                    <a:pt x="358919" y="550042"/>
                    <a:pt x="347729" y="562352"/>
                  </a:cubicBezTo>
                  <a:cubicBezTo>
                    <a:pt x="336538" y="565148"/>
                    <a:pt x="294013" y="575224"/>
                    <a:pt x="264917" y="582496"/>
                  </a:cubicBezTo>
                  <a:cubicBezTo>
                    <a:pt x="244816" y="599761"/>
                    <a:pt x="196573" y="627543"/>
                    <a:pt x="168272" y="638007"/>
                  </a:cubicBezTo>
                  <a:cubicBezTo>
                    <a:pt x="167319" y="642386"/>
                    <a:pt x="166178" y="647334"/>
                    <a:pt x="167513" y="647143"/>
                  </a:cubicBezTo>
                  <a:cubicBezTo>
                    <a:pt x="178906" y="667316"/>
                    <a:pt x="171306" y="701568"/>
                    <a:pt x="152314" y="720977"/>
                  </a:cubicBezTo>
                  <a:cubicBezTo>
                    <a:pt x="139464" y="733136"/>
                    <a:pt x="144300" y="742348"/>
                    <a:pt x="161249" y="742834"/>
                  </a:cubicBezTo>
                  <a:cubicBezTo>
                    <a:pt x="168366" y="743366"/>
                    <a:pt x="181252" y="735569"/>
                    <a:pt x="187160" y="726555"/>
                  </a:cubicBezTo>
                  <a:cubicBezTo>
                    <a:pt x="194137" y="711503"/>
                    <a:pt x="236007" y="676006"/>
                    <a:pt x="270533" y="655222"/>
                  </a:cubicBezTo>
                  <a:close/>
                </a:path>
              </a:pathLst>
            </a:custGeom>
            <a:solidFill>
              <a:srgbClr val="0E5063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 dirty="0"/>
            </a:p>
          </p:txBody>
        </p: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D9C247B4-7FC6-434F-AE80-892C987B8085}"/>
                </a:ext>
              </a:extLst>
            </p:cNvPr>
            <p:cNvGrpSpPr/>
            <p:nvPr/>
          </p:nvGrpSpPr>
          <p:grpSpPr>
            <a:xfrm>
              <a:off x="-5040494" y="7156081"/>
              <a:ext cx="1705393" cy="2702172"/>
              <a:chOff x="7433305" y="2548529"/>
              <a:chExt cx="1750508" cy="2773656"/>
            </a:xfrm>
          </p:grpSpPr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6732A565-0ED6-41D9-9274-9543CA80C458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482" name="Rectangle 481">
                  <a:extLst>
                    <a:ext uri="{FF2B5EF4-FFF2-40B4-BE49-F238E27FC236}">
                      <a16:creationId xmlns:a16="http://schemas.microsoft.com/office/drawing/2014/main" id="{3E8ACA3E-34B1-41D7-B61A-2B3A915BAF3D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5398BA63-D19B-41F5-A047-038228FB864D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C08C8545-75C9-4FA9-9D6E-38357361ABE7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5521A0C8-5560-4C53-87AC-1F66A64052A9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486" name="Straight Connector 485">
                  <a:extLst>
                    <a:ext uri="{FF2B5EF4-FFF2-40B4-BE49-F238E27FC236}">
                      <a16:creationId xmlns:a16="http://schemas.microsoft.com/office/drawing/2014/main" id="{B4F6C35C-4C2D-4313-96B4-07660CFF9C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676E2028-90DD-4444-BD90-2C697C9E5C32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488" name="Group 487">
                    <a:extLst>
                      <a:ext uri="{FF2B5EF4-FFF2-40B4-BE49-F238E27FC236}">
                        <a16:creationId xmlns:a16="http://schemas.microsoft.com/office/drawing/2014/main" id="{D632A6E4-6A46-4483-9D3B-0E6299F47A18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499" name="Straight Connector 498">
                      <a:extLst>
                        <a:ext uri="{FF2B5EF4-FFF2-40B4-BE49-F238E27FC236}">
                          <a16:creationId xmlns:a16="http://schemas.microsoft.com/office/drawing/2014/main" id="{F179F4A9-68FE-4858-9FD0-867F9E97AE3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00" name="Straight Connector 499">
                      <a:extLst>
                        <a:ext uri="{FF2B5EF4-FFF2-40B4-BE49-F238E27FC236}">
                          <a16:creationId xmlns:a16="http://schemas.microsoft.com/office/drawing/2014/main" id="{A5947D7D-641C-493D-8E8A-17B0B398C5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01" name="Straight Connector 500">
                      <a:extLst>
                        <a:ext uri="{FF2B5EF4-FFF2-40B4-BE49-F238E27FC236}">
                          <a16:creationId xmlns:a16="http://schemas.microsoft.com/office/drawing/2014/main" id="{35405549-7465-4BA2-A67D-89237B404D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02" name="Straight Connector 501">
                      <a:extLst>
                        <a:ext uri="{FF2B5EF4-FFF2-40B4-BE49-F238E27FC236}">
                          <a16:creationId xmlns:a16="http://schemas.microsoft.com/office/drawing/2014/main" id="{6681E8C0-99F8-43E4-8255-C678BE1B276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489" name="Group 488">
                    <a:extLst>
                      <a:ext uri="{FF2B5EF4-FFF2-40B4-BE49-F238E27FC236}">
                        <a16:creationId xmlns:a16="http://schemas.microsoft.com/office/drawing/2014/main" id="{978991B4-11BD-44EB-BC9D-153DCACF7F04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495" name="Straight Connector 494">
                      <a:extLst>
                        <a:ext uri="{FF2B5EF4-FFF2-40B4-BE49-F238E27FC236}">
                          <a16:creationId xmlns:a16="http://schemas.microsoft.com/office/drawing/2014/main" id="{16C4BD6D-9F7D-46BA-BA5B-25FDD60282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96" name="Straight Connector 495">
                      <a:extLst>
                        <a:ext uri="{FF2B5EF4-FFF2-40B4-BE49-F238E27FC236}">
                          <a16:creationId xmlns:a16="http://schemas.microsoft.com/office/drawing/2014/main" id="{6316CDA4-50B7-4B22-9BCD-92C7ADD754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97" name="Straight Connector 496">
                      <a:extLst>
                        <a:ext uri="{FF2B5EF4-FFF2-40B4-BE49-F238E27FC236}">
                          <a16:creationId xmlns:a16="http://schemas.microsoft.com/office/drawing/2014/main" id="{DD323D65-C2F5-43B1-A7C6-AF1BC940C6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98" name="Straight Connector 497">
                      <a:extLst>
                        <a:ext uri="{FF2B5EF4-FFF2-40B4-BE49-F238E27FC236}">
                          <a16:creationId xmlns:a16="http://schemas.microsoft.com/office/drawing/2014/main" id="{1ECC685F-A6FA-4CE8-AB5D-8EB808D622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490" name="Group 489">
                    <a:extLst>
                      <a:ext uri="{FF2B5EF4-FFF2-40B4-BE49-F238E27FC236}">
                        <a16:creationId xmlns:a16="http://schemas.microsoft.com/office/drawing/2014/main" id="{C651A3CA-7EFC-4446-9485-027BC50EF545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491" name="Straight Connector 490">
                      <a:extLst>
                        <a:ext uri="{FF2B5EF4-FFF2-40B4-BE49-F238E27FC236}">
                          <a16:creationId xmlns:a16="http://schemas.microsoft.com/office/drawing/2014/main" id="{2815183D-EED2-45FE-BF69-D0F967F642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92" name="Straight Connector 491">
                      <a:extLst>
                        <a:ext uri="{FF2B5EF4-FFF2-40B4-BE49-F238E27FC236}">
                          <a16:creationId xmlns:a16="http://schemas.microsoft.com/office/drawing/2014/main" id="{3738A70D-D953-4219-8A3E-7589DC4825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93" name="Straight Connector 492">
                      <a:extLst>
                        <a:ext uri="{FF2B5EF4-FFF2-40B4-BE49-F238E27FC236}">
                          <a16:creationId xmlns:a16="http://schemas.microsoft.com/office/drawing/2014/main" id="{680807BC-6841-4538-B7F4-1A8B670198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494" name="Straight Connector 493">
                      <a:extLst>
                        <a:ext uri="{FF2B5EF4-FFF2-40B4-BE49-F238E27FC236}">
                          <a16:creationId xmlns:a16="http://schemas.microsoft.com/office/drawing/2014/main" id="{B0AE8F3C-04ED-4F0D-8168-EDF84AE900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2F1E2AA9-CF5F-4DC3-95DB-501CAB8444DD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462" name="Group 461">
                  <a:extLst>
                    <a:ext uri="{FF2B5EF4-FFF2-40B4-BE49-F238E27FC236}">
                      <a16:creationId xmlns:a16="http://schemas.microsoft.com/office/drawing/2014/main" id="{E7DFA19D-D663-4193-A992-C386C7C8E2F7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478" name="Rectangle 477">
                    <a:extLst>
                      <a:ext uri="{FF2B5EF4-FFF2-40B4-BE49-F238E27FC236}">
                        <a16:creationId xmlns:a16="http://schemas.microsoft.com/office/drawing/2014/main" id="{CD4B8B4E-9354-4CE1-A776-22EA4CB2E999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79" name="Rectangle 478">
                    <a:extLst>
                      <a:ext uri="{FF2B5EF4-FFF2-40B4-BE49-F238E27FC236}">
                        <a16:creationId xmlns:a16="http://schemas.microsoft.com/office/drawing/2014/main" id="{E3AFC887-84B4-4F57-ABE8-516362031619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80" name="Rectangle 479">
                    <a:extLst>
                      <a:ext uri="{FF2B5EF4-FFF2-40B4-BE49-F238E27FC236}">
                        <a16:creationId xmlns:a16="http://schemas.microsoft.com/office/drawing/2014/main" id="{7B5F8587-66CD-4F58-B9E2-914FF6FE817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81" name="Rectangle 480">
                    <a:extLst>
                      <a:ext uri="{FF2B5EF4-FFF2-40B4-BE49-F238E27FC236}">
                        <a16:creationId xmlns:a16="http://schemas.microsoft.com/office/drawing/2014/main" id="{129EAB6D-8BDA-4B99-A858-1720B5583E68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463" name="Group 462">
                  <a:extLst>
                    <a:ext uri="{FF2B5EF4-FFF2-40B4-BE49-F238E27FC236}">
                      <a16:creationId xmlns:a16="http://schemas.microsoft.com/office/drawing/2014/main" id="{BB490033-27A0-409A-BBFE-2CA7C0D1385A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474" name="Straight Connector 473">
                    <a:extLst>
                      <a:ext uri="{FF2B5EF4-FFF2-40B4-BE49-F238E27FC236}">
                        <a16:creationId xmlns:a16="http://schemas.microsoft.com/office/drawing/2014/main" id="{10FDF0BC-C136-4ACE-AE58-AAF92FF151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474">
                    <a:extLst>
                      <a:ext uri="{FF2B5EF4-FFF2-40B4-BE49-F238E27FC236}">
                        <a16:creationId xmlns:a16="http://schemas.microsoft.com/office/drawing/2014/main" id="{FFF0A20F-5C29-44E5-8FFC-A1FE639C64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6" name="Straight Connector 475">
                    <a:extLst>
                      <a:ext uri="{FF2B5EF4-FFF2-40B4-BE49-F238E27FC236}">
                        <a16:creationId xmlns:a16="http://schemas.microsoft.com/office/drawing/2014/main" id="{D844688B-823D-4DFC-86E7-E2F286F299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7" name="Straight Connector 476">
                    <a:extLst>
                      <a:ext uri="{FF2B5EF4-FFF2-40B4-BE49-F238E27FC236}">
                        <a16:creationId xmlns:a16="http://schemas.microsoft.com/office/drawing/2014/main" id="{0BB01E75-B7A9-44A7-9349-6F50F830CC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4" name="Group 463">
                  <a:extLst>
                    <a:ext uri="{FF2B5EF4-FFF2-40B4-BE49-F238E27FC236}">
                      <a16:creationId xmlns:a16="http://schemas.microsoft.com/office/drawing/2014/main" id="{C31CA8E2-0BEF-4637-A5C8-73C254223072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470" name="Rectangle 469">
                    <a:extLst>
                      <a:ext uri="{FF2B5EF4-FFF2-40B4-BE49-F238E27FC236}">
                        <a16:creationId xmlns:a16="http://schemas.microsoft.com/office/drawing/2014/main" id="{A0441D1B-B59F-4A32-A7DC-7D833D0CF30E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71" name="Rectangle 470">
                    <a:extLst>
                      <a:ext uri="{FF2B5EF4-FFF2-40B4-BE49-F238E27FC236}">
                        <a16:creationId xmlns:a16="http://schemas.microsoft.com/office/drawing/2014/main" id="{914FF438-C181-4CFF-A860-AAFDF5A2017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04F23904-9C2F-4AB0-8570-45D68E18A2FD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46C04830-202A-4230-B65C-E2202C3D930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465" name="Group 464">
                  <a:extLst>
                    <a:ext uri="{FF2B5EF4-FFF2-40B4-BE49-F238E27FC236}">
                      <a16:creationId xmlns:a16="http://schemas.microsoft.com/office/drawing/2014/main" id="{E8F6AA05-3C29-494A-95D4-D0A1487853A1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466" name="Straight Connector 465">
                    <a:extLst>
                      <a:ext uri="{FF2B5EF4-FFF2-40B4-BE49-F238E27FC236}">
                        <a16:creationId xmlns:a16="http://schemas.microsoft.com/office/drawing/2014/main" id="{DD5891BF-584A-4613-B098-2999636351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7" name="Straight Connector 466">
                    <a:extLst>
                      <a:ext uri="{FF2B5EF4-FFF2-40B4-BE49-F238E27FC236}">
                        <a16:creationId xmlns:a16="http://schemas.microsoft.com/office/drawing/2014/main" id="{0AF235A6-4929-4DAB-866D-3E5F2F30D1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8" name="Straight Connector 467">
                    <a:extLst>
                      <a:ext uri="{FF2B5EF4-FFF2-40B4-BE49-F238E27FC236}">
                        <a16:creationId xmlns:a16="http://schemas.microsoft.com/office/drawing/2014/main" id="{9379CDCA-92CC-489C-8D17-E0C5CABE31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9" name="Straight Connector 468">
                    <a:extLst>
                      <a:ext uri="{FF2B5EF4-FFF2-40B4-BE49-F238E27FC236}">
                        <a16:creationId xmlns:a16="http://schemas.microsoft.com/office/drawing/2014/main" id="{53873D04-2D44-4458-BA7B-AF2155F3B9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42A7F27F-5E9A-467F-9B6D-FC74A13A5251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442" name="Group 441">
                  <a:extLst>
                    <a:ext uri="{FF2B5EF4-FFF2-40B4-BE49-F238E27FC236}">
                      <a16:creationId xmlns:a16="http://schemas.microsoft.com/office/drawing/2014/main" id="{4407EEF0-1C23-4133-990A-F7F588F60474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B9BF7F69-F5EE-4710-BD90-606D3F3F5B99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AC79F367-5CB6-4BF5-B60D-286BE636DE49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60" name="Rectangle 459">
                    <a:extLst>
                      <a:ext uri="{FF2B5EF4-FFF2-40B4-BE49-F238E27FC236}">
                        <a16:creationId xmlns:a16="http://schemas.microsoft.com/office/drawing/2014/main" id="{399F9489-0841-4051-9166-0FB63D4E3ECF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61" name="Rectangle 460">
                    <a:extLst>
                      <a:ext uri="{FF2B5EF4-FFF2-40B4-BE49-F238E27FC236}">
                        <a16:creationId xmlns:a16="http://schemas.microsoft.com/office/drawing/2014/main" id="{FF6B633D-C5F6-4A89-855C-31738F5FBBF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55225AC3-E8F3-40BF-BCC3-91747258BF53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454" name="Straight Connector 453">
                    <a:extLst>
                      <a:ext uri="{FF2B5EF4-FFF2-40B4-BE49-F238E27FC236}">
                        <a16:creationId xmlns:a16="http://schemas.microsoft.com/office/drawing/2014/main" id="{DBBC73D7-D101-4494-BA49-CE5B987B13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Straight Connector 454">
                    <a:extLst>
                      <a:ext uri="{FF2B5EF4-FFF2-40B4-BE49-F238E27FC236}">
                        <a16:creationId xmlns:a16="http://schemas.microsoft.com/office/drawing/2014/main" id="{56BDD129-5737-426A-87E3-8386EBEC9D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Straight Connector 455">
                    <a:extLst>
                      <a:ext uri="{FF2B5EF4-FFF2-40B4-BE49-F238E27FC236}">
                        <a16:creationId xmlns:a16="http://schemas.microsoft.com/office/drawing/2014/main" id="{D75FF91E-569F-4233-8F05-356071EFE7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" name="Straight Connector 456">
                    <a:extLst>
                      <a:ext uri="{FF2B5EF4-FFF2-40B4-BE49-F238E27FC236}">
                        <a16:creationId xmlns:a16="http://schemas.microsoft.com/office/drawing/2014/main" id="{1950E1CE-4123-40D8-A309-417716B37F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4" name="Group 443">
                  <a:extLst>
                    <a:ext uri="{FF2B5EF4-FFF2-40B4-BE49-F238E27FC236}">
                      <a16:creationId xmlns:a16="http://schemas.microsoft.com/office/drawing/2014/main" id="{5F882A33-C729-4B3E-9F34-15EC3AEBBC72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450" name="Rectangle 449">
                    <a:extLst>
                      <a:ext uri="{FF2B5EF4-FFF2-40B4-BE49-F238E27FC236}">
                        <a16:creationId xmlns:a16="http://schemas.microsoft.com/office/drawing/2014/main" id="{C0EE12D6-2AC1-48CD-B47E-3DF4E0D0F5E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51" name="Rectangle 450">
                    <a:extLst>
                      <a:ext uri="{FF2B5EF4-FFF2-40B4-BE49-F238E27FC236}">
                        <a16:creationId xmlns:a16="http://schemas.microsoft.com/office/drawing/2014/main" id="{4A9CF460-5962-4B9F-99C5-E0D8DD930C9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52" name="Rectangle 451">
                    <a:extLst>
                      <a:ext uri="{FF2B5EF4-FFF2-40B4-BE49-F238E27FC236}">
                        <a16:creationId xmlns:a16="http://schemas.microsoft.com/office/drawing/2014/main" id="{14954BB8-4707-440E-807B-3C637A0A9876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453" name="Rectangle 452">
                    <a:extLst>
                      <a:ext uri="{FF2B5EF4-FFF2-40B4-BE49-F238E27FC236}">
                        <a16:creationId xmlns:a16="http://schemas.microsoft.com/office/drawing/2014/main" id="{9B071112-5D91-4879-8E17-574D965204FA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445" name="Group 444">
                  <a:extLst>
                    <a:ext uri="{FF2B5EF4-FFF2-40B4-BE49-F238E27FC236}">
                      <a16:creationId xmlns:a16="http://schemas.microsoft.com/office/drawing/2014/main" id="{C3905A0A-98C3-4C2F-9C33-F7BDAB6BC297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446" name="Straight Connector 445">
                    <a:extLst>
                      <a:ext uri="{FF2B5EF4-FFF2-40B4-BE49-F238E27FC236}">
                        <a16:creationId xmlns:a16="http://schemas.microsoft.com/office/drawing/2014/main" id="{542C85D8-61FE-408D-9DDF-BFE0BAC7C2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446">
                    <a:extLst>
                      <a:ext uri="{FF2B5EF4-FFF2-40B4-BE49-F238E27FC236}">
                        <a16:creationId xmlns:a16="http://schemas.microsoft.com/office/drawing/2014/main" id="{5F4011AA-EAFD-484D-BC8F-ECA9C2885C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09476166-0FB9-495B-93AD-C897124295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76C32977-CA66-4A11-90B8-C65196224D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67" name="Group 366">
                <a:extLst>
                  <a:ext uri="{FF2B5EF4-FFF2-40B4-BE49-F238E27FC236}">
                    <a16:creationId xmlns:a16="http://schemas.microsoft.com/office/drawing/2014/main" id="{ACA3FD35-BBC2-48AC-8975-47A515C975D8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9D3FA749-AD70-4688-A637-75F6C4F44F8A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369" name="Group 368">
                  <a:extLst>
                    <a:ext uri="{FF2B5EF4-FFF2-40B4-BE49-F238E27FC236}">
                      <a16:creationId xmlns:a16="http://schemas.microsoft.com/office/drawing/2014/main" id="{A24C93A7-BFB6-4462-83F8-69B5F4CAAA93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438" name="Picture 437" descr="School icon">
                    <a:extLst>
                      <a:ext uri="{FF2B5EF4-FFF2-40B4-BE49-F238E27FC236}">
                        <a16:creationId xmlns:a16="http://schemas.microsoft.com/office/drawing/2014/main" id="{E097B8B1-5EBD-40EC-AE97-6B271CB4DDC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439" name="Group 438">
                    <a:extLst>
                      <a:ext uri="{FF2B5EF4-FFF2-40B4-BE49-F238E27FC236}">
                        <a16:creationId xmlns:a16="http://schemas.microsoft.com/office/drawing/2014/main" id="{D9244670-4E3C-4AE1-8AE8-B144797E5340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440" name="Straight Connector 439">
                      <a:extLst>
                        <a:ext uri="{FF2B5EF4-FFF2-40B4-BE49-F238E27FC236}">
                          <a16:creationId xmlns:a16="http://schemas.microsoft.com/office/drawing/2014/main" id="{30EBB6AB-2BA0-46B1-B883-307B22DC9FF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41" name="Parallelogram 440">
                      <a:extLst>
                        <a:ext uri="{FF2B5EF4-FFF2-40B4-BE49-F238E27FC236}">
                          <a16:creationId xmlns:a16="http://schemas.microsoft.com/office/drawing/2014/main" id="{E54CDA7C-74CB-4BD1-92E9-E93A04BD1C2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437" name="Graphic 436" descr="Family with boy">
                  <a:extLst>
                    <a:ext uri="{FF2B5EF4-FFF2-40B4-BE49-F238E27FC236}">
                      <a16:creationId xmlns:a16="http://schemas.microsoft.com/office/drawing/2014/main" id="{FCC0F2E9-8BB7-43F7-85B9-E8E5DF97B9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13" name="Group 512">
              <a:extLst>
                <a:ext uri="{FF2B5EF4-FFF2-40B4-BE49-F238E27FC236}">
                  <a16:creationId xmlns:a16="http://schemas.microsoft.com/office/drawing/2014/main" id="{EEEBC957-A835-43BF-8F69-8F431B69BA9E}"/>
                </a:ext>
              </a:extLst>
            </p:cNvPr>
            <p:cNvGrpSpPr/>
            <p:nvPr/>
          </p:nvGrpSpPr>
          <p:grpSpPr>
            <a:xfrm>
              <a:off x="-9201149" y="172163"/>
              <a:ext cx="1705393" cy="2702172"/>
              <a:chOff x="7433305" y="2548529"/>
              <a:chExt cx="1750508" cy="2773656"/>
            </a:xfrm>
          </p:grpSpPr>
          <p:grpSp>
            <p:nvGrpSpPr>
              <p:cNvPr id="514" name="Group 513">
                <a:extLst>
                  <a:ext uri="{FF2B5EF4-FFF2-40B4-BE49-F238E27FC236}">
                    <a16:creationId xmlns:a16="http://schemas.microsoft.com/office/drawing/2014/main" id="{C60211E2-9C37-4C76-92FB-E4D6B1543F8E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565" name="Rectangle 564">
                  <a:extLst>
                    <a:ext uri="{FF2B5EF4-FFF2-40B4-BE49-F238E27FC236}">
                      <a16:creationId xmlns:a16="http://schemas.microsoft.com/office/drawing/2014/main" id="{1D724D4B-C602-4F1E-8EBF-6078C2D05966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566" name="Rectangle 565">
                  <a:extLst>
                    <a:ext uri="{FF2B5EF4-FFF2-40B4-BE49-F238E27FC236}">
                      <a16:creationId xmlns:a16="http://schemas.microsoft.com/office/drawing/2014/main" id="{7C249A64-2818-4C4A-8BD1-DD554CEADD7A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567" name="Rectangle 566">
                  <a:extLst>
                    <a:ext uri="{FF2B5EF4-FFF2-40B4-BE49-F238E27FC236}">
                      <a16:creationId xmlns:a16="http://schemas.microsoft.com/office/drawing/2014/main" id="{09BC3517-9E1C-41DF-BA05-E453BD4C9B5F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568" name="Rectangle 567">
                  <a:extLst>
                    <a:ext uri="{FF2B5EF4-FFF2-40B4-BE49-F238E27FC236}">
                      <a16:creationId xmlns:a16="http://schemas.microsoft.com/office/drawing/2014/main" id="{2D949BCC-F74C-41FF-BD0B-AF9973295780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569" name="Straight Connector 568">
                  <a:extLst>
                    <a:ext uri="{FF2B5EF4-FFF2-40B4-BE49-F238E27FC236}">
                      <a16:creationId xmlns:a16="http://schemas.microsoft.com/office/drawing/2014/main" id="{731681C3-AEE0-43DA-AC5D-0AEBD14F5A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570" name="Group 569">
                  <a:extLst>
                    <a:ext uri="{FF2B5EF4-FFF2-40B4-BE49-F238E27FC236}">
                      <a16:creationId xmlns:a16="http://schemas.microsoft.com/office/drawing/2014/main" id="{2CE05459-736F-42D3-87C7-8B9C336950F5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571" name="Group 570">
                    <a:extLst>
                      <a:ext uri="{FF2B5EF4-FFF2-40B4-BE49-F238E27FC236}">
                        <a16:creationId xmlns:a16="http://schemas.microsoft.com/office/drawing/2014/main" id="{DFF29B42-31B2-410D-807A-3164C62EA49C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582" name="Straight Connector 581">
                      <a:extLst>
                        <a:ext uri="{FF2B5EF4-FFF2-40B4-BE49-F238E27FC236}">
                          <a16:creationId xmlns:a16="http://schemas.microsoft.com/office/drawing/2014/main" id="{9AFFBDF2-1B00-4085-9361-404D6FFAA3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83" name="Straight Connector 582">
                      <a:extLst>
                        <a:ext uri="{FF2B5EF4-FFF2-40B4-BE49-F238E27FC236}">
                          <a16:creationId xmlns:a16="http://schemas.microsoft.com/office/drawing/2014/main" id="{6571316F-1E0E-4D9D-BA1D-4821648E7A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84" name="Straight Connector 583">
                      <a:extLst>
                        <a:ext uri="{FF2B5EF4-FFF2-40B4-BE49-F238E27FC236}">
                          <a16:creationId xmlns:a16="http://schemas.microsoft.com/office/drawing/2014/main" id="{D8A5C2A4-1B7A-41A3-A180-9BD7F8722C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85" name="Straight Connector 584">
                      <a:extLst>
                        <a:ext uri="{FF2B5EF4-FFF2-40B4-BE49-F238E27FC236}">
                          <a16:creationId xmlns:a16="http://schemas.microsoft.com/office/drawing/2014/main" id="{3422A9C2-2AA7-4E5E-A863-5CA1758EA4C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572" name="Group 571">
                    <a:extLst>
                      <a:ext uri="{FF2B5EF4-FFF2-40B4-BE49-F238E27FC236}">
                        <a16:creationId xmlns:a16="http://schemas.microsoft.com/office/drawing/2014/main" id="{E31BDDE4-D261-4A54-825E-C250C0B354BD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578" name="Straight Connector 577">
                      <a:extLst>
                        <a:ext uri="{FF2B5EF4-FFF2-40B4-BE49-F238E27FC236}">
                          <a16:creationId xmlns:a16="http://schemas.microsoft.com/office/drawing/2014/main" id="{5763EE7D-6139-40F2-B878-67B39075CB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79" name="Straight Connector 578">
                      <a:extLst>
                        <a:ext uri="{FF2B5EF4-FFF2-40B4-BE49-F238E27FC236}">
                          <a16:creationId xmlns:a16="http://schemas.microsoft.com/office/drawing/2014/main" id="{0E695901-8C18-45D3-BBF1-A495DB2255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80" name="Straight Connector 579">
                      <a:extLst>
                        <a:ext uri="{FF2B5EF4-FFF2-40B4-BE49-F238E27FC236}">
                          <a16:creationId xmlns:a16="http://schemas.microsoft.com/office/drawing/2014/main" id="{CE8DF8DA-8B94-4291-92B5-A11E152DD9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81" name="Straight Connector 580">
                      <a:extLst>
                        <a:ext uri="{FF2B5EF4-FFF2-40B4-BE49-F238E27FC236}">
                          <a16:creationId xmlns:a16="http://schemas.microsoft.com/office/drawing/2014/main" id="{45133D38-B175-46E5-A079-D5F33F2416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573" name="Group 572">
                    <a:extLst>
                      <a:ext uri="{FF2B5EF4-FFF2-40B4-BE49-F238E27FC236}">
                        <a16:creationId xmlns:a16="http://schemas.microsoft.com/office/drawing/2014/main" id="{3C8983ED-0392-45B9-BA00-FEC7D5578C28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574" name="Straight Connector 573">
                      <a:extLst>
                        <a:ext uri="{FF2B5EF4-FFF2-40B4-BE49-F238E27FC236}">
                          <a16:creationId xmlns:a16="http://schemas.microsoft.com/office/drawing/2014/main" id="{1EFAD3DA-99A4-4F48-B609-D505D7282D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75" name="Straight Connector 574">
                      <a:extLst>
                        <a:ext uri="{FF2B5EF4-FFF2-40B4-BE49-F238E27FC236}">
                          <a16:creationId xmlns:a16="http://schemas.microsoft.com/office/drawing/2014/main" id="{2D3BFB88-7A43-49DE-AADE-BBE0F0C8AC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76" name="Straight Connector 575">
                      <a:extLst>
                        <a:ext uri="{FF2B5EF4-FFF2-40B4-BE49-F238E27FC236}">
                          <a16:creationId xmlns:a16="http://schemas.microsoft.com/office/drawing/2014/main" id="{D920C27B-405F-4B6B-A978-9A20A95CA9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577" name="Straight Connector 576">
                      <a:extLst>
                        <a:ext uri="{FF2B5EF4-FFF2-40B4-BE49-F238E27FC236}">
                          <a16:creationId xmlns:a16="http://schemas.microsoft.com/office/drawing/2014/main" id="{710A9640-6429-4A0A-9DDB-2802256504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515" name="Group 514">
                <a:extLst>
                  <a:ext uri="{FF2B5EF4-FFF2-40B4-BE49-F238E27FC236}">
                    <a16:creationId xmlns:a16="http://schemas.microsoft.com/office/drawing/2014/main" id="{1EDA197F-D6BE-4D11-9673-25164BFDC3AD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545" name="Group 544">
                  <a:extLst>
                    <a:ext uri="{FF2B5EF4-FFF2-40B4-BE49-F238E27FC236}">
                      <a16:creationId xmlns:a16="http://schemas.microsoft.com/office/drawing/2014/main" id="{CBE2D96A-5AAD-4468-9CC8-172ABF90B196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561" name="Rectangle 560">
                    <a:extLst>
                      <a:ext uri="{FF2B5EF4-FFF2-40B4-BE49-F238E27FC236}">
                        <a16:creationId xmlns:a16="http://schemas.microsoft.com/office/drawing/2014/main" id="{825AEF88-FDB7-4169-A347-BA0E4E099A09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62" name="Rectangle 561">
                    <a:extLst>
                      <a:ext uri="{FF2B5EF4-FFF2-40B4-BE49-F238E27FC236}">
                        <a16:creationId xmlns:a16="http://schemas.microsoft.com/office/drawing/2014/main" id="{D5F082D8-FC13-4E33-861D-F5C95226D67F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63" name="Rectangle 562">
                    <a:extLst>
                      <a:ext uri="{FF2B5EF4-FFF2-40B4-BE49-F238E27FC236}">
                        <a16:creationId xmlns:a16="http://schemas.microsoft.com/office/drawing/2014/main" id="{3F2E764F-9D5F-46CC-953F-26179401ED7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64" name="Rectangle 563">
                    <a:extLst>
                      <a:ext uri="{FF2B5EF4-FFF2-40B4-BE49-F238E27FC236}">
                        <a16:creationId xmlns:a16="http://schemas.microsoft.com/office/drawing/2014/main" id="{8C35469D-48CF-44A2-8657-A77EAC5232B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546" name="Group 545">
                  <a:extLst>
                    <a:ext uri="{FF2B5EF4-FFF2-40B4-BE49-F238E27FC236}">
                      <a16:creationId xmlns:a16="http://schemas.microsoft.com/office/drawing/2014/main" id="{17685E62-B35A-41C8-8AC7-CAA34921A135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557" name="Straight Connector 556">
                    <a:extLst>
                      <a:ext uri="{FF2B5EF4-FFF2-40B4-BE49-F238E27FC236}">
                        <a16:creationId xmlns:a16="http://schemas.microsoft.com/office/drawing/2014/main" id="{F3ECC4A4-C6D5-464B-AF9B-73BFB43359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8" name="Straight Connector 557">
                    <a:extLst>
                      <a:ext uri="{FF2B5EF4-FFF2-40B4-BE49-F238E27FC236}">
                        <a16:creationId xmlns:a16="http://schemas.microsoft.com/office/drawing/2014/main" id="{CCD783C3-F8ED-4623-8EBA-E991F01F28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9" name="Straight Connector 558">
                    <a:extLst>
                      <a:ext uri="{FF2B5EF4-FFF2-40B4-BE49-F238E27FC236}">
                        <a16:creationId xmlns:a16="http://schemas.microsoft.com/office/drawing/2014/main" id="{EA1D0130-59A4-40EC-83DA-9E4EE506B0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0" name="Straight Connector 559">
                    <a:extLst>
                      <a:ext uri="{FF2B5EF4-FFF2-40B4-BE49-F238E27FC236}">
                        <a16:creationId xmlns:a16="http://schemas.microsoft.com/office/drawing/2014/main" id="{AA7652D7-2FC0-4502-9458-1DD8975DD6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7" name="Group 546">
                  <a:extLst>
                    <a:ext uri="{FF2B5EF4-FFF2-40B4-BE49-F238E27FC236}">
                      <a16:creationId xmlns:a16="http://schemas.microsoft.com/office/drawing/2014/main" id="{6C9535E4-B179-40A7-A180-29356836DF3A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553" name="Rectangle 552">
                    <a:extLst>
                      <a:ext uri="{FF2B5EF4-FFF2-40B4-BE49-F238E27FC236}">
                        <a16:creationId xmlns:a16="http://schemas.microsoft.com/office/drawing/2014/main" id="{FA47F6C2-18A9-4D2E-8FEC-F400D0472268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54" name="Rectangle 553">
                    <a:extLst>
                      <a:ext uri="{FF2B5EF4-FFF2-40B4-BE49-F238E27FC236}">
                        <a16:creationId xmlns:a16="http://schemas.microsoft.com/office/drawing/2014/main" id="{3640CF4F-0CF3-4E67-B731-77F58A04B0A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55" name="Rectangle 554">
                    <a:extLst>
                      <a:ext uri="{FF2B5EF4-FFF2-40B4-BE49-F238E27FC236}">
                        <a16:creationId xmlns:a16="http://schemas.microsoft.com/office/drawing/2014/main" id="{E546381B-E9E9-4C93-9247-D9E5A7D4875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56" name="Rectangle 555">
                    <a:extLst>
                      <a:ext uri="{FF2B5EF4-FFF2-40B4-BE49-F238E27FC236}">
                        <a16:creationId xmlns:a16="http://schemas.microsoft.com/office/drawing/2014/main" id="{A9782A76-E3A3-490A-B3E0-C31E8C6AF9D8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548" name="Group 547">
                  <a:extLst>
                    <a:ext uri="{FF2B5EF4-FFF2-40B4-BE49-F238E27FC236}">
                      <a16:creationId xmlns:a16="http://schemas.microsoft.com/office/drawing/2014/main" id="{D49BB193-E590-4B3C-A013-21111EC630A4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549" name="Straight Connector 548">
                    <a:extLst>
                      <a:ext uri="{FF2B5EF4-FFF2-40B4-BE49-F238E27FC236}">
                        <a16:creationId xmlns:a16="http://schemas.microsoft.com/office/drawing/2014/main" id="{96EF8594-0FF0-4BFC-8B13-FFC625AA3A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0" name="Straight Connector 549">
                    <a:extLst>
                      <a:ext uri="{FF2B5EF4-FFF2-40B4-BE49-F238E27FC236}">
                        <a16:creationId xmlns:a16="http://schemas.microsoft.com/office/drawing/2014/main" id="{2A154244-7852-42B3-9718-5D54D2A8DB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1" name="Straight Connector 550">
                    <a:extLst>
                      <a:ext uri="{FF2B5EF4-FFF2-40B4-BE49-F238E27FC236}">
                        <a16:creationId xmlns:a16="http://schemas.microsoft.com/office/drawing/2014/main" id="{11AE213D-47FD-4B1A-BD96-34EB3D5E39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2" name="Straight Connector 551">
                    <a:extLst>
                      <a:ext uri="{FF2B5EF4-FFF2-40B4-BE49-F238E27FC236}">
                        <a16:creationId xmlns:a16="http://schemas.microsoft.com/office/drawing/2014/main" id="{6A2C79E7-1664-477A-983F-60AA3427A5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16" name="Group 515">
                <a:extLst>
                  <a:ext uri="{FF2B5EF4-FFF2-40B4-BE49-F238E27FC236}">
                    <a16:creationId xmlns:a16="http://schemas.microsoft.com/office/drawing/2014/main" id="{4D67BB2F-71F0-4E3C-8D64-77F2824CD49D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525" name="Group 524">
                  <a:extLst>
                    <a:ext uri="{FF2B5EF4-FFF2-40B4-BE49-F238E27FC236}">
                      <a16:creationId xmlns:a16="http://schemas.microsoft.com/office/drawing/2014/main" id="{DB84BDB3-EE86-4D20-BC94-58F2530D33CE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AD69464A-DA44-40B2-BB36-A1C403AC157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42" name="Rectangle 541">
                    <a:extLst>
                      <a:ext uri="{FF2B5EF4-FFF2-40B4-BE49-F238E27FC236}">
                        <a16:creationId xmlns:a16="http://schemas.microsoft.com/office/drawing/2014/main" id="{215A658B-9B92-4EF2-9F08-8BC1A6E2AC66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43" name="Rectangle 542">
                    <a:extLst>
                      <a:ext uri="{FF2B5EF4-FFF2-40B4-BE49-F238E27FC236}">
                        <a16:creationId xmlns:a16="http://schemas.microsoft.com/office/drawing/2014/main" id="{2D6A90F0-28E4-49C4-92C2-2B003A0E32A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44" name="Rectangle 543">
                    <a:extLst>
                      <a:ext uri="{FF2B5EF4-FFF2-40B4-BE49-F238E27FC236}">
                        <a16:creationId xmlns:a16="http://schemas.microsoft.com/office/drawing/2014/main" id="{CC23E621-10DE-43C4-9FA9-21166B9F2835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526" name="Group 525">
                  <a:extLst>
                    <a:ext uri="{FF2B5EF4-FFF2-40B4-BE49-F238E27FC236}">
                      <a16:creationId xmlns:a16="http://schemas.microsoft.com/office/drawing/2014/main" id="{B5649076-6C84-46EB-BBDE-DA6C66438C14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537" name="Straight Connector 536">
                    <a:extLst>
                      <a:ext uri="{FF2B5EF4-FFF2-40B4-BE49-F238E27FC236}">
                        <a16:creationId xmlns:a16="http://schemas.microsoft.com/office/drawing/2014/main" id="{D78D28A4-9220-4B6B-971C-75B6EF0FB9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8" name="Straight Connector 537">
                    <a:extLst>
                      <a:ext uri="{FF2B5EF4-FFF2-40B4-BE49-F238E27FC236}">
                        <a16:creationId xmlns:a16="http://schemas.microsoft.com/office/drawing/2014/main" id="{3792DF16-69DA-4FD1-A3C3-3588AD9E94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9" name="Straight Connector 538">
                    <a:extLst>
                      <a:ext uri="{FF2B5EF4-FFF2-40B4-BE49-F238E27FC236}">
                        <a16:creationId xmlns:a16="http://schemas.microsoft.com/office/drawing/2014/main" id="{83946C0E-3DB0-4CE6-A98D-B6A60EC085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0" name="Straight Connector 539">
                    <a:extLst>
                      <a:ext uri="{FF2B5EF4-FFF2-40B4-BE49-F238E27FC236}">
                        <a16:creationId xmlns:a16="http://schemas.microsoft.com/office/drawing/2014/main" id="{81881313-CA7F-4A2A-A185-B8CDEECC52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7" name="Group 526">
                  <a:extLst>
                    <a:ext uri="{FF2B5EF4-FFF2-40B4-BE49-F238E27FC236}">
                      <a16:creationId xmlns:a16="http://schemas.microsoft.com/office/drawing/2014/main" id="{74FEA82D-ECC9-4CC0-99BD-F87FCF653C68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533" name="Rectangle 532">
                    <a:extLst>
                      <a:ext uri="{FF2B5EF4-FFF2-40B4-BE49-F238E27FC236}">
                        <a16:creationId xmlns:a16="http://schemas.microsoft.com/office/drawing/2014/main" id="{FCA88C24-2CB7-4BB3-9C7D-352F6FB36F20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34" name="Rectangle 533">
                    <a:extLst>
                      <a:ext uri="{FF2B5EF4-FFF2-40B4-BE49-F238E27FC236}">
                        <a16:creationId xmlns:a16="http://schemas.microsoft.com/office/drawing/2014/main" id="{ED728E61-071E-4001-B718-9C9230B46D1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35" name="Rectangle 534">
                    <a:extLst>
                      <a:ext uri="{FF2B5EF4-FFF2-40B4-BE49-F238E27FC236}">
                        <a16:creationId xmlns:a16="http://schemas.microsoft.com/office/drawing/2014/main" id="{F9C34793-B4E0-416F-BE3C-F1EB261AA66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536" name="Rectangle 535">
                    <a:extLst>
                      <a:ext uri="{FF2B5EF4-FFF2-40B4-BE49-F238E27FC236}">
                        <a16:creationId xmlns:a16="http://schemas.microsoft.com/office/drawing/2014/main" id="{F374D4EB-B7EE-4CEA-AF1E-744E08D0772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528" name="Group 527">
                  <a:extLst>
                    <a:ext uri="{FF2B5EF4-FFF2-40B4-BE49-F238E27FC236}">
                      <a16:creationId xmlns:a16="http://schemas.microsoft.com/office/drawing/2014/main" id="{E81F3370-E9A2-416A-B6C6-6C973B1C95B0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529" name="Straight Connector 528">
                    <a:extLst>
                      <a:ext uri="{FF2B5EF4-FFF2-40B4-BE49-F238E27FC236}">
                        <a16:creationId xmlns:a16="http://schemas.microsoft.com/office/drawing/2014/main" id="{E5218D31-9D3D-4DE7-9ECE-C11890331C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0" name="Straight Connector 529">
                    <a:extLst>
                      <a:ext uri="{FF2B5EF4-FFF2-40B4-BE49-F238E27FC236}">
                        <a16:creationId xmlns:a16="http://schemas.microsoft.com/office/drawing/2014/main" id="{E35175EA-3DB2-432E-B65A-CC23C30CC4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1" name="Straight Connector 530">
                    <a:extLst>
                      <a:ext uri="{FF2B5EF4-FFF2-40B4-BE49-F238E27FC236}">
                        <a16:creationId xmlns:a16="http://schemas.microsoft.com/office/drawing/2014/main" id="{1036E327-77AC-4420-B45D-20BE218DAF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2" name="Straight Connector 531">
                    <a:extLst>
                      <a:ext uri="{FF2B5EF4-FFF2-40B4-BE49-F238E27FC236}">
                        <a16:creationId xmlns:a16="http://schemas.microsoft.com/office/drawing/2014/main" id="{4413F5DF-F91D-4962-96CA-AF5D2AF9D0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17" name="Group 516">
                <a:extLst>
                  <a:ext uri="{FF2B5EF4-FFF2-40B4-BE49-F238E27FC236}">
                    <a16:creationId xmlns:a16="http://schemas.microsoft.com/office/drawing/2014/main" id="{2DEF0814-85EB-4955-8615-572ACAE7DE10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518" name="Rectangle 517">
                  <a:extLst>
                    <a:ext uri="{FF2B5EF4-FFF2-40B4-BE49-F238E27FC236}">
                      <a16:creationId xmlns:a16="http://schemas.microsoft.com/office/drawing/2014/main" id="{8D35C218-A3AE-4D76-8D69-B788D2482147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519" name="Group 518">
                  <a:extLst>
                    <a:ext uri="{FF2B5EF4-FFF2-40B4-BE49-F238E27FC236}">
                      <a16:creationId xmlns:a16="http://schemas.microsoft.com/office/drawing/2014/main" id="{939AA808-B879-48EE-90A7-A7CF0D900C42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521" name="Picture 520" descr="School icon">
                    <a:extLst>
                      <a:ext uri="{FF2B5EF4-FFF2-40B4-BE49-F238E27FC236}">
                        <a16:creationId xmlns:a16="http://schemas.microsoft.com/office/drawing/2014/main" id="{581F81D5-31C6-43E4-9C4E-3715A6B6BB1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22" name="Group 521">
                    <a:extLst>
                      <a:ext uri="{FF2B5EF4-FFF2-40B4-BE49-F238E27FC236}">
                        <a16:creationId xmlns:a16="http://schemas.microsoft.com/office/drawing/2014/main" id="{BB7DDC1D-6F89-454B-B4B0-EAAF057D3989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523" name="Straight Connector 522">
                      <a:extLst>
                        <a:ext uri="{FF2B5EF4-FFF2-40B4-BE49-F238E27FC236}">
                          <a16:creationId xmlns:a16="http://schemas.microsoft.com/office/drawing/2014/main" id="{8F83180D-8382-4CB8-B360-A4766F8764F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24" name="Parallelogram 523">
                      <a:extLst>
                        <a:ext uri="{FF2B5EF4-FFF2-40B4-BE49-F238E27FC236}">
                          <a16:creationId xmlns:a16="http://schemas.microsoft.com/office/drawing/2014/main" id="{BEBD231A-BD84-4A86-9371-661BF9D106D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520" name="Graphic 519" descr="Family with boy">
                  <a:extLst>
                    <a:ext uri="{FF2B5EF4-FFF2-40B4-BE49-F238E27FC236}">
                      <a16:creationId xmlns:a16="http://schemas.microsoft.com/office/drawing/2014/main" id="{52FFA620-919B-48B5-9409-3B5023975F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BD46CC13-57DF-49BC-9248-6CEAC4B532C0}"/>
                </a:ext>
              </a:extLst>
            </p:cNvPr>
            <p:cNvGrpSpPr/>
            <p:nvPr/>
          </p:nvGrpSpPr>
          <p:grpSpPr>
            <a:xfrm>
              <a:off x="1087519" y="7280317"/>
              <a:ext cx="1705393" cy="2702172"/>
              <a:chOff x="7433305" y="2548529"/>
              <a:chExt cx="1750508" cy="2773656"/>
            </a:xfrm>
          </p:grpSpPr>
          <p:grpSp>
            <p:nvGrpSpPr>
              <p:cNvPr id="587" name="Group 586">
                <a:extLst>
                  <a:ext uri="{FF2B5EF4-FFF2-40B4-BE49-F238E27FC236}">
                    <a16:creationId xmlns:a16="http://schemas.microsoft.com/office/drawing/2014/main" id="{EE4109E2-8689-4AF4-985C-BCBAA8607E81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638" name="Rectangle 637">
                  <a:extLst>
                    <a:ext uri="{FF2B5EF4-FFF2-40B4-BE49-F238E27FC236}">
                      <a16:creationId xmlns:a16="http://schemas.microsoft.com/office/drawing/2014/main" id="{8DE39DDE-55FE-4120-A296-EFBE476E1A25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639" name="Rectangle 638">
                  <a:extLst>
                    <a:ext uri="{FF2B5EF4-FFF2-40B4-BE49-F238E27FC236}">
                      <a16:creationId xmlns:a16="http://schemas.microsoft.com/office/drawing/2014/main" id="{04807BB1-12D8-44E5-8956-EFFE9FB36BC5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640" name="Rectangle 639">
                  <a:extLst>
                    <a:ext uri="{FF2B5EF4-FFF2-40B4-BE49-F238E27FC236}">
                      <a16:creationId xmlns:a16="http://schemas.microsoft.com/office/drawing/2014/main" id="{CF0F3837-228C-428E-9835-C4C760D5DF67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641" name="Rectangle 640">
                  <a:extLst>
                    <a:ext uri="{FF2B5EF4-FFF2-40B4-BE49-F238E27FC236}">
                      <a16:creationId xmlns:a16="http://schemas.microsoft.com/office/drawing/2014/main" id="{226C4E8B-4A5C-4132-9211-F357CD2E375E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642" name="Straight Connector 641">
                  <a:extLst>
                    <a:ext uri="{FF2B5EF4-FFF2-40B4-BE49-F238E27FC236}">
                      <a16:creationId xmlns:a16="http://schemas.microsoft.com/office/drawing/2014/main" id="{E45B5686-3926-4313-986A-D9C15E3F52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643" name="Group 642">
                  <a:extLst>
                    <a:ext uri="{FF2B5EF4-FFF2-40B4-BE49-F238E27FC236}">
                      <a16:creationId xmlns:a16="http://schemas.microsoft.com/office/drawing/2014/main" id="{04C1F81B-4DE7-4EE5-84E7-09848C5EE221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644" name="Group 643">
                    <a:extLst>
                      <a:ext uri="{FF2B5EF4-FFF2-40B4-BE49-F238E27FC236}">
                        <a16:creationId xmlns:a16="http://schemas.microsoft.com/office/drawing/2014/main" id="{6DC75C77-CD62-41D5-9F7A-8E49591DA04E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655" name="Straight Connector 654">
                      <a:extLst>
                        <a:ext uri="{FF2B5EF4-FFF2-40B4-BE49-F238E27FC236}">
                          <a16:creationId xmlns:a16="http://schemas.microsoft.com/office/drawing/2014/main" id="{D45C5E26-7162-4CE3-9737-E6EBA08607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656" name="Straight Connector 655">
                      <a:extLst>
                        <a:ext uri="{FF2B5EF4-FFF2-40B4-BE49-F238E27FC236}">
                          <a16:creationId xmlns:a16="http://schemas.microsoft.com/office/drawing/2014/main" id="{06AC8238-12B1-4505-86B3-56A3BEFFDB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657" name="Straight Connector 656">
                      <a:extLst>
                        <a:ext uri="{FF2B5EF4-FFF2-40B4-BE49-F238E27FC236}">
                          <a16:creationId xmlns:a16="http://schemas.microsoft.com/office/drawing/2014/main" id="{D24C525C-8EFB-49C7-A854-B4B97904DD3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658" name="Straight Connector 657">
                      <a:extLst>
                        <a:ext uri="{FF2B5EF4-FFF2-40B4-BE49-F238E27FC236}">
                          <a16:creationId xmlns:a16="http://schemas.microsoft.com/office/drawing/2014/main" id="{78E8A5D8-42B4-4451-ADE0-3BC36CA432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645" name="Group 644">
                    <a:extLst>
                      <a:ext uri="{FF2B5EF4-FFF2-40B4-BE49-F238E27FC236}">
                        <a16:creationId xmlns:a16="http://schemas.microsoft.com/office/drawing/2014/main" id="{6035167A-45C3-468E-96E3-B5D0DDDB790D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651" name="Straight Connector 650">
                      <a:extLst>
                        <a:ext uri="{FF2B5EF4-FFF2-40B4-BE49-F238E27FC236}">
                          <a16:creationId xmlns:a16="http://schemas.microsoft.com/office/drawing/2014/main" id="{355642BF-1523-4B65-86F7-A3719982A6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652" name="Straight Connector 651">
                      <a:extLst>
                        <a:ext uri="{FF2B5EF4-FFF2-40B4-BE49-F238E27FC236}">
                          <a16:creationId xmlns:a16="http://schemas.microsoft.com/office/drawing/2014/main" id="{33E5D9CC-8371-4927-A2D6-7820A051A2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653" name="Straight Connector 652">
                      <a:extLst>
                        <a:ext uri="{FF2B5EF4-FFF2-40B4-BE49-F238E27FC236}">
                          <a16:creationId xmlns:a16="http://schemas.microsoft.com/office/drawing/2014/main" id="{C34C5A30-227B-40D9-87BD-9FE512F269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654" name="Straight Connector 653">
                      <a:extLst>
                        <a:ext uri="{FF2B5EF4-FFF2-40B4-BE49-F238E27FC236}">
                          <a16:creationId xmlns:a16="http://schemas.microsoft.com/office/drawing/2014/main" id="{C38AD546-9997-4C76-8E4B-7CDAC9CCA9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646" name="Group 645">
                    <a:extLst>
                      <a:ext uri="{FF2B5EF4-FFF2-40B4-BE49-F238E27FC236}">
                        <a16:creationId xmlns:a16="http://schemas.microsoft.com/office/drawing/2014/main" id="{6AE254A9-6FE4-48C8-9638-95EDFC44DADE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647" name="Straight Connector 646">
                      <a:extLst>
                        <a:ext uri="{FF2B5EF4-FFF2-40B4-BE49-F238E27FC236}">
                          <a16:creationId xmlns:a16="http://schemas.microsoft.com/office/drawing/2014/main" id="{1EF31B5E-04AB-4727-8E33-E9B9098F82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648" name="Straight Connector 647">
                      <a:extLst>
                        <a:ext uri="{FF2B5EF4-FFF2-40B4-BE49-F238E27FC236}">
                          <a16:creationId xmlns:a16="http://schemas.microsoft.com/office/drawing/2014/main" id="{72D3D63D-79C8-4FE2-9CBB-727742F0D6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649" name="Straight Connector 648">
                      <a:extLst>
                        <a:ext uri="{FF2B5EF4-FFF2-40B4-BE49-F238E27FC236}">
                          <a16:creationId xmlns:a16="http://schemas.microsoft.com/office/drawing/2014/main" id="{86F70FB2-AB36-41FA-93C0-1876674CC3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650" name="Straight Connector 649">
                      <a:extLst>
                        <a:ext uri="{FF2B5EF4-FFF2-40B4-BE49-F238E27FC236}">
                          <a16:creationId xmlns:a16="http://schemas.microsoft.com/office/drawing/2014/main" id="{40C844A2-64F2-4A23-AAA8-88F5FD7486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588" name="Group 587">
                <a:extLst>
                  <a:ext uri="{FF2B5EF4-FFF2-40B4-BE49-F238E27FC236}">
                    <a16:creationId xmlns:a16="http://schemas.microsoft.com/office/drawing/2014/main" id="{D3F7EB7F-4355-4CFD-9F76-517DC4CC6366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618" name="Group 617">
                  <a:extLst>
                    <a:ext uri="{FF2B5EF4-FFF2-40B4-BE49-F238E27FC236}">
                      <a16:creationId xmlns:a16="http://schemas.microsoft.com/office/drawing/2014/main" id="{162DCA6C-03B9-4950-A69D-65F1B9DD751B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634" name="Rectangle 633">
                    <a:extLst>
                      <a:ext uri="{FF2B5EF4-FFF2-40B4-BE49-F238E27FC236}">
                        <a16:creationId xmlns:a16="http://schemas.microsoft.com/office/drawing/2014/main" id="{7289CE23-1CA9-4CC7-8E2C-255626BB0A1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35" name="Rectangle 634">
                    <a:extLst>
                      <a:ext uri="{FF2B5EF4-FFF2-40B4-BE49-F238E27FC236}">
                        <a16:creationId xmlns:a16="http://schemas.microsoft.com/office/drawing/2014/main" id="{4211C17A-2E34-45DA-B833-54E22C0B83FA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36" name="Rectangle 635">
                    <a:extLst>
                      <a:ext uri="{FF2B5EF4-FFF2-40B4-BE49-F238E27FC236}">
                        <a16:creationId xmlns:a16="http://schemas.microsoft.com/office/drawing/2014/main" id="{31FE93DD-47B2-49A2-81DC-D204141BAF6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37" name="Rectangle 636">
                    <a:extLst>
                      <a:ext uri="{FF2B5EF4-FFF2-40B4-BE49-F238E27FC236}">
                        <a16:creationId xmlns:a16="http://schemas.microsoft.com/office/drawing/2014/main" id="{44174654-5FB8-42CE-B3A3-C8137D528AE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619" name="Group 618">
                  <a:extLst>
                    <a:ext uri="{FF2B5EF4-FFF2-40B4-BE49-F238E27FC236}">
                      <a16:creationId xmlns:a16="http://schemas.microsoft.com/office/drawing/2014/main" id="{2FDBA988-411B-4394-A28A-A018F0E119A0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630" name="Straight Connector 629">
                    <a:extLst>
                      <a:ext uri="{FF2B5EF4-FFF2-40B4-BE49-F238E27FC236}">
                        <a16:creationId xmlns:a16="http://schemas.microsoft.com/office/drawing/2014/main" id="{E36BE4A3-7D05-4C18-9A38-D5FBD34587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1" name="Straight Connector 630">
                    <a:extLst>
                      <a:ext uri="{FF2B5EF4-FFF2-40B4-BE49-F238E27FC236}">
                        <a16:creationId xmlns:a16="http://schemas.microsoft.com/office/drawing/2014/main" id="{F1948CA2-A55F-42F6-8609-04388F03FD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2" name="Straight Connector 631">
                    <a:extLst>
                      <a:ext uri="{FF2B5EF4-FFF2-40B4-BE49-F238E27FC236}">
                        <a16:creationId xmlns:a16="http://schemas.microsoft.com/office/drawing/2014/main" id="{2052BE2B-33D1-45ED-A6B4-79F30C481C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3" name="Straight Connector 632">
                    <a:extLst>
                      <a:ext uri="{FF2B5EF4-FFF2-40B4-BE49-F238E27FC236}">
                        <a16:creationId xmlns:a16="http://schemas.microsoft.com/office/drawing/2014/main" id="{C4A7BE20-9A26-4747-9C06-CA9D781A81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CE2DCF38-9DF4-421E-B65D-0ADCACB5AC27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DE24B48C-F02B-4B56-9157-9B01B182AF5C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27" name="Rectangle 626">
                    <a:extLst>
                      <a:ext uri="{FF2B5EF4-FFF2-40B4-BE49-F238E27FC236}">
                        <a16:creationId xmlns:a16="http://schemas.microsoft.com/office/drawing/2014/main" id="{A8299A67-35E3-409E-A0B2-9742C37DEA50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28" name="Rectangle 627">
                    <a:extLst>
                      <a:ext uri="{FF2B5EF4-FFF2-40B4-BE49-F238E27FC236}">
                        <a16:creationId xmlns:a16="http://schemas.microsoft.com/office/drawing/2014/main" id="{E6F27C08-34EF-44FC-A18B-D91E2650AC67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29" name="Rectangle 628">
                    <a:extLst>
                      <a:ext uri="{FF2B5EF4-FFF2-40B4-BE49-F238E27FC236}">
                        <a16:creationId xmlns:a16="http://schemas.microsoft.com/office/drawing/2014/main" id="{155B088B-30DC-4188-91B9-2DB7541516FA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621" name="Group 620">
                  <a:extLst>
                    <a:ext uri="{FF2B5EF4-FFF2-40B4-BE49-F238E27FC236}">
                      <a16:creationId xmlns:a16="http://schemas.microsoft.com/office/drawing/2014/main" id="{86747551-71AF-488B-A993-6662136FBED0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622" name="Straight Connector 621">
                    <a:extLst>
                      <a:ext uri="{FF2B5EF4-FFF2-40B4-BE49-F238E27FC236}">
                        <a16:creationId xmlns:a16="http://schemas.microsoft.com/office/drawing/2014/main" id="{A7D310EC-4C6A-4DC8-B8F4-3D4962DB08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3" name="Straight Connector 622">
                    <a:extLst>
                      <a:ext uri="{FF2B5EF4-FFF2-40B4-BE49-F238E27FC236}">
                        <a16:creationId xmlns:a16="http://schemas.microsoft.com/office/drawing/2014/main" id="{56B47246-9207-4A57-AAB3-5D7C5B30AF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4" name="Straight Connector 623">
                    <a:extLst>
                      <a:ext uri="{FF2B5EF4-FFF2-40B4-BE49-F238E27FC236}">
                        <a16:creationId xmlns:a16="http://schemas.microsoft.com/office/drawing/2014/main" id="{EA0DA31D-D3C7-441E-8CB3-C26F50D2E0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5" name="Straight Connector 624">
                    <a:extLst>
                      <a:ext uri="{FF2B5EF4-FFF2-40B4-BE49-F238E27FC236}">
                        <a16:creationId xmlns:a16="http://schemas.microsoft.com/office/drawing/2014/main" id="{BC5F4E3B-FB32-4346-B18D-A5C6F00ED6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89" name="Group 588">
                <a:extLst>
                  <a:ext uri="{FF2B5EF4-FFF2-40B4-BE49-F238E27FC236}">
                    <a16:creationId xmlns:a16="http://schemas.microsoft.com/office/drawing/2014/main" id="{CD0BDCAA-DD16-4100-B083-D96A8880071E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598" name="Group 597">
                  <a:extLst>
                    <a:ext uri="{FF2B5EF4-FFF2-40B4-BE49-F238E27FC236}">
                      <a16:creationId xmlns:a16="http://schemas.microsoft.com/office/drawing/2014/main" id="{EDBA6FA5-9490-4503-BBA5-32646C6353BA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614" name="Rectangle 613">
                    <a:extLst>
                      <a:ext uri="{FF2B5EF4-FFF2-40B4-BE49-F238E27FC236}">
                        <a16:creationId xmlns:a16="http://schemas.microsoft.com/office/drawing/2014/main" id="{642FF519-6F28-4377-B99B-3D2749AE165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15" name="Rectangle 614">
                    <a:extLst>
                      <a:ext uri="{FF2B5EF4-FFF2-40B4-BE49-F238E27FC236}">
                        <a16:creationId xmlns:a16="http://schemas.microsoft.com/office/drawing/2014/main" id="{784434D9-6A5B-4E98-AB89-C1F30F190DF3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16" name="Rectangle 615">
                    <a:extLst>
                      <a:ext uri="{FF2B5EF4-FFF2-40B4-BE49-F238E27FC236}">
                        <a16:creationId xmlns:a16="http://schemas.microsoft.com/office/drawing/2014/main" id="{122A93AB-B8E5-498F-B240-C19D3BC7E4D6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17" name="Rectangle 616">
                    <a:extLst>
                      <a:ext uri="{FF2B5EF4-FFF2-40B4-BE49-F238E27FC236}">
                        <a16:creationId xmlns:a16="http://schemas.microsoft.com/office/drawing/2014/main" id="{932099D9-E583-4ECD-8BE7-92FFBC3A3F0D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599" name="Group 598">
                  <a:extLst>
                    <a:ext uri="{FF2B5EF4-FFF2-40B4-BE49-F238E27FC236}">
                      <a16:creationId xmlns:a16="http://schemas.microsoft.com/office/drawing/2014/main" id="{899738FE-1FDD-4CF4-9619-EED70AFDFE6A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610" name="Straight Connector 609">
                    <a:extLst>
                      <a:ext uri="{FF2B5EF4-FFF2-40B4-BE49-F238E27FC236}">
                        <a16:creationId xmlns:a16="http://schemas.microsoft.com/office/drawing/2014/main" id="{B47BB416-D8DC-4E99-A1EE-5794F50676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1" name="Straight Connector 610">
                    <a:extLst>
                      <a:ext uri="{FF2B5EF4-FFF2-40B4-BE49-F238E27FC236}">
                        <a16:creationId xmlns:a16="http://schemas.microsoft.com/office/drawing/2014/main" id="{AB9347AA-78B9-42AC-A248-05CEDFE4F5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2" name="Straight Connector 611">
                    <a:extLst>
                      <a:ext uri="{FF2B5EF4-FFF2-40B4-BE49-F238E27FC236}">
                        <a16:creationId xmlns:a16="http://schemas.microsoft.com/office/drawing/2014/main" id="{724CA2CC-D2E9-4EB5-AA3E-DDFE943535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3" name="Straight Connector 612">
                    <a:extLst>
                      <a:ext uri="{FF2B5EF4-FFF2-40B4-BE49-F238E27FC236}">
                        <a16:creationId xmlns:a16="http://schemas.microsoft.com/office/drawing/2014/main" id="{39B2A1ED-22EC-4482-B933-D1B2CC224C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00" name="Group 599">
                  <a:extLst>
                    <a:ext uri="{FF2B5EF4-FFF2-40B4-BE49-F238E27FC236}">
                      <a16:creationId xmlns:a16="http://schemas.microsoft.com/office/drawing/2014/main" id="{25861448-2993-423D-87F3-C0DB0ED79149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2409EFF2-734E-4FD0-B41E-CB3757AE431C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E5FACC14-CE2E-40BA-BF35-19835525A8D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AA0D3675-BDC5-4CB6-BCFA-BECC4FBDD78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09" name="Rectangle 608">
                    <a:extLst>
                      <a:ext uri="{FF2B5EF4-FFF2-40B4-BE49-F238E27FC236}">
                        <a16:creationId xmlns:a16="http://schemas.microsoft.com/office/drawing/2014/main" id="{46B9F43C-64B1-4780-B2E5-FA747B26EAD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601" name="Group 600">
                  <a:extLst>
                    <a:ext uri="{FF2B5EF4-FFF2-40B4-BE49-F238E27FC236}">
                      <a16:creationId xmlns:a16="http://schemas.microsoft.com/office/drawing/2014/main" id="{4D48EC22-8B53-491D-A553-442BA8CD821B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602" name="Straight Connector 601">
                    <a:extLst>
                      <a:ext uri="{FF2B5EF4-FFF2-40B4-BE49-F238E27FC236}">
                        <a16:creationId xmlns:a16="http://schemas.microsoft.com/office/drawing/2014/main" id="{8D4165FC-8D3C-4603-A1B2-42B7971B82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3" name="Straight Connector 602">
                    <a:extLst>
                      <a:ext uri="{FF2B5EF4-FFF2-40B4-BE49-F238E27FC236}">
                        <a16:creationId xmlns:a16="http://schemas.microsoft.com/office/drawing/2014/main" id="{80A97A03-9F86-4A9F-9E89-EB449F9E44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4" name="Straight Connector 603">
                    <a:extLst>
                      <a:ext uri="{FF2B5EF4-FFF2-40B4-BE49-F238E27FC236}">
                        <a16:creationId xmlns:a16="http://schemas.microsoft.com/office/drawing/2014/main" id="{E7960F2B-7E0D-420B-A0C9-D638D9A213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5" name="Straight Connector 604">
                    <a:extLst>
                      <a:ext uri="{FF2B5EF4-FFF2-40B4-BE49-F238E27FC236}">
                        <a16:creationId xmlns:a16="http://schemas.microsoft.com/office/drawing/2014/main" id="{047002DC-EEF0-4945-B79B-F81B17A149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90" name="Group 589">
                <a:extLst>
                  <a:ext uri="{FF2B5EF4-FFF2-40B4-BE49-F238E27FC236}">
                    <a16:creationId xmlns:a16="http://schemas.microsoft.com/office/drawing/2014/main" id="{6555F0A1-1040-4B8F-940E-8FC2B7D742E4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591" name="Rectangle 590">
                  <a:extLst>
                    <a:ext uri="{FF2B5EF4-FFF2-40B4-BE49-F238E27FC236}">
                      <a16:creationId xmlns:a16="http://schemas.microsoft.com/office/drawing/2014/main" id="{494C0913-DE86-47C5-B025-7E484C012E28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592" name="Group 591">
                  <a:extLst>
                    <a:ext uri="{FF2B5EF4-FFF2-40B4-BE49-F238E27FC236}">
                      <a16:creationId xmlns:a16="http://schemas.microsoft.com/office/drawing/2014/main" id="{3683FCC9-6FE2-4E34-8495-A0F7887D4311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594" name="Picture 593" descr="School icon">
                    <a:extLst>
                      <a:ext uri="{FF2B5EF4-FFF2-40B4-BE49-F238E27FC236}">
                        <a16:creationId xmlns:a16="http://schemas.microsoft.com/office/drawing/2014/main" id="{141D2062-4C37-4827-919B-78A59A36BD3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595" name="Group 594">
                    <a:extLst>
                      <a:ext uri="{FF2B5EF4-FFF2-40B4-BE49-F238E27FC236}">
                        <a16:creationId xmlns:a16="http://schemas.microsoft.com/office/drawing/2014/main" id="{C2AD5F48-2250-4510-A43C-12D938966D0B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596" name="Straight Connector 595">
                      <a:extLst>
                        <a:ext uri="{FF2B5EF4-FFF2-40B4-BE49-F238E27FC236}">
                          <a16:creationId xmlns:a16="http://schemas.microsoft.com/office/drawing/2014/main" id="{0D582D4B-48C6-47EF-A1AD-8BB41EAA24F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97" name="Parallelogram 596">
                      <a:extLst>
                        <a:ext uri="{FF2B5EF4-FFF2-40B4-BE49-F238E27FC236}">
                          <a16:creationId xmlns:a16="http://schemas.microsoft.com/office/drawing/2014/main" id="{D410B202-DF45-4202-848C-367F2562A73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593" name="Graphic 592" descr="Family with boy">
                  <a:extLst>
                    <a:ext uri="{FF2B5EF4-FFF2-40B4-BE49-F238E27FC236}">
                      <a16:creationId xmlns:a16="http://schemas.microsoft.com/office/drawing/2014/main" id="{1C018397-51A2-494B-A90B-E425CF12C4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59" name="Group 658">
              <a:extLst>
                <a:ext uri="{FF2B5EF4-FFF2-40B4-BE49-F238E27FC236}">
                  <a16:creationId xmlns:a16="http://schemas.microsoft.com/office/drawing/2014/main" id="{13045798-8420-4F4B-A9C2-E77AAA52741B}"/>
                </a:ext>
              </a:extLst>
            </p:cNvPr>
            <p:cNvGrpSpPr/>
            <p:nvPr/>
          </p:nvGrpSpPr>
          <p:grpSpPr>
            <a:xfrm>
              <a:off x="-2727590" y="3920868"/>
              <a:ext cx="1705393" cy="2702172"/>
              <a:chOff x="7433305" y="2548529"/>
              <a:chExt cx="1750508" cy="2773656"/>
            </a:xfrm>
          </p:grpSpPr>
          <p:grpSp>
            <p:nvGrpSpPr>
              <p:cNvPr id="660" name="Group 659">
                <a:extLst>
                  <a:ext uri="{FF2B5EF4-FFF2-40B4-BE49-F238E27FC236}">
                    <a16:creationId xmlns:a16="http://schemas.microsoft.com/office/drawing/2014/main" id="{C864A611-BB25-4D70-9F8B-35E7C41A4988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711" name="Rectangle 710">
                  <a:extLst>
                    <a:ext uri="{FF2B5EF4-FFF2-40B4-BE49-F238E27FC236}">
                      <a16:creationId xmlns:a16="http://schemas.microsoft.com/office/drawing/2014/main" id="{B475EEC8-48CF-4012-A121-9B0FA286FB70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712" name="Rectangle 711">
                  <a:extLst>
                    <a:ext uri="{FF2B5EF4-FFF2-40B4-BE49-F238E27FC236}">
                      <a16:creationId xmlns:a16="http://schemas.microsoft.com/office/drawing/2014/main" id="{3C06128E-3193-4D91-98D2-4AFCEFA4D87A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713" name="Rectangle 712">
                  <a:extLst>
                    <a:ext uri="{FF2B5EF4-FFF2-40B4-BE49-F238E27FC236}">
                      <a16:creationId xmlns:a16="http://schemas.microsoft.com/office/drawing/2014/main" id="{1189F93A-5D0A-4088-BE64-E9CE68546E81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714" name="Rectangle 713">
                  <a:extLst>
                    <a:ext uri="{FF2B5EF4-FFF2-40B4-BE49-F238E27FC236}">
                      <a16:creationId xmlns:a16="http://schemas.microsoft.com/office/drawing/2014/main" id="{E17A1B2D-130E-42C4-919B-C96337CF5681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715" name="Straight Connector 714">
                  <a:extLst>
                    <a:ext uri="{FF2B5EF4-FFF2-40B4-BE49-F238E27FC236}">
                      <a16:creationId xmlns:a16="http://schemas.microsoft.com/office/drawing/2014/main" id="{65202B7A-7AE1-4F0D-9CF7-BE5E2BAB31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716" name="Group 715">
                  <a:extLst>
                    <a:ext uri="{FF2B5EF4-FFF2-40B4-BE49-F238E27FC236}">
                      <a16:creationId xmlns:a16="http://schemas.microsoft.com/office/drawing/2014/main" id="{79B94AC7-180C-478B-A0D4-BEC5C2C71197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717" name="Group 716">
                    <a:extLst>
                      <a:ext uri="{FF2B5EF4-FFF2-40B4-BE49-F238E27FC236}">
                        <a16:creationId xmlns:a16="http://schemas.microsoft.com/office/drawing/2014/main" id="{FF58C3C8-5887-4B4F-A379-5434CA683342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728" name="Straight Connector 727">
                      <a:extLst>
                        <a:ext uri="{FF2B5EF4-FFF2-40B4-BE49-F238E27FC236}">
                          <a16:creationId xmlns:a16="http://schemas.microsoft.com/office/drawing/2014/main" id="{FD0178B8-5079-49F8-B049-75C15BE6F9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29" name="Straight Connector 728">
                      <a:extLst>
                        <a:ext uri="{FF2B5EF4-FFF2-40B4-BE49-F238E27FC236}">
                          <a16:creationId xmlns:a16="http://schemas.microsoft.com/office/drawing/2014/main" id="{56DCB2B9-4DFB-4B86-ACE5-9D15FA28817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30" name="Straight Connector 729">
                      <a:extLst>
                        <a:ext uri="{FF2B5EF4-FFF2-40B4-BE49-F238E27FC236}">
                          <a16:creationId xmlns:a16="http://schemas.microsoft.com/office/drawing/2014/main" id="{4A5C4EFF-3FEE-4AB1-ABAF-4B78EE29F2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31" name="Straight Connector 730">
                      <a:extLst>
                        <a:ext uri="{FF2B5EF4-FFF2-40B4-BE49-F238E27FC236}">
                          <a16:creationId xmlns:a16="http://schemas.microsoft.com/office/drawing/2014/main" id="{FC2C0DC3-1F55-4A52-AFD9-8EDAFED2C7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18" name="Group 717">
                    <a:extLst>
                      <a:ext uri="{FF2B5EF4-FFF2-40B4-BE49-F238E27FC236}">
                        <a16:creationId xmlns:a16="http://schemas.microsoft.com/office/drawing/2014/main" id="{FCFA6A23-3F48-4FBE-B458-E84266056118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724" name="Straight Connector 723">
                      <a:extLst>
                        <a:ext uri="{FF2B5EF4-FFF2-40B4-BE49-F238E27FC236}">
                          <a16:creationId xmlns:a16="http://schemas.microsoft.com/office/drawing/2014/main" id="{33D1D85B-C4D4-4ECA-A3F9-8D529B4087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25" name="Straight Connector 724">
                      <a:extLst>
                        <a:ext uri="{FF2B5EF4-FFF2-40B4-BE49-F238E27FC236}">
                          <a16:creationId xmlns:a16="http://schemas.microsoft.com/office/drawing/2014/main" id="{2F7E3B03-CC65-4159-8E90-FF33ACE5DE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26" name="Straight Connector 725">
                      <a:extLst>
                        <a:ext uri="{FF2B5EF4-FFF2-40B4-BE49-F238E27FC236}">
                          <a16:creationId xmlns:a16="http://schemas.microsoft.com/office/drawing/2014/main" id="{591666F4-22E8-4767-923F-08AE79BDC6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27" name="Straight Connector 726">
                      <a:extLst>
                        <a:ext uri="{FF2B5EF4-FFF2-40B4-BE49-F238E27FC236}">
                          <a16:creationId xmlns:a16="http://schemas.microsoft.com/office/drawing/2014/main" id="{0D5D7C57-5718-453B-A875-EF134DD393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19" name="Group 718">
                    <a:extLst>
                      <a:ext uri="{FF2B5EF4-FFF2-40B4-BE49-F238E27FC236}">
                        <a16:creationId xmlns:a16="http://schemas.microsoft.com/office/drawing/2014/main" id="{48907875-3A7F-41BF-9471-39B134964FF8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720" name="Straight Connector 719">
                      <a:extLst>
                        <a:ext uri="{FF2B5EF4-FFF2-40B4-BE49-F238E27FC236}">
                          <a16:creationId xmlns:a16="http://schemas.microsoft.com/office/drawing/2014/main" id="{661EB9B3-A003-462B-954E-D44BF687EE6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21" name="Straight Connector 720">
                      <a:extLst>
                        <a:ext uri="{FF2B5EF4-FFF2-40B4-BE49-F238E27FC236}">
                          <a16:creationId xmlns:a16="http://schemas.microsoft.com/office/drawing/2014/main" id="{BB8F98C1-9B7F-4664-B6BD-417BE74AAC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22" name="Straight Connector 721">
                      <a:extLst>
                        <a:ext uri="{FF2B5EF4-FFF2-40B4-BE49-F238E27FC236}">
                          <a16:creationId xmlns:a16="http://schemas.microsoft.com/office/drawing/2014/main" id="{C8F519AC-4930-4128-863C-4DF08B4AD1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23" name="Straight Connector 722">
                      <a:extLst>
                        <a:ext uri="{FF2B5EF4-FFF2-40B4-BE49-F238E27FC236}">
                          <a16:creationId xmlns:a16="http://schemas.microsoft.com/office/drawing/2014/main" id="{BE8D682C-DC58-4FFB-9FC4-C7EF7F3DF7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661" name="Group 660">
                <a:extLst>
                  <a:ext uri="{FF2B5EF4-FFF2-40B4-BE49-F238E27FC236}">
                    <a16:creationId xmlns:a16="http://schemas.microsoft.com/office/drawing/2014/main" id="{9DA9FF4B-5956-46A1-9F87-AA91E6B10D34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691" name="Group 690">
                  <a:extLst>
                    <a:ext uri="{FF2B5EF4-FFF2-40B4-BE49-F238E27FC236}">
                      <a16:creationId xmlns:a16="http://schemas.microsoft.com/office/drawing/2014/main" id="{795C8DC1-BD95-420E-88A0-C6BF9796669C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707" name="Rectangle 706">
                    <a:extLst>
                      <a:ext uri="{FF2B5EF4-FFF2-40B4-BE49-F238E27FC236}">
                        <a16:creationId xmlns:a16="http://schemas.microsoft.com/office/drawing/2014/main" id="{56CBD538-0584-48CE-AA9E-E0C36A5D4AD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BD20F9DE-700F-4F26-8C33-A2E8678B2EA6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09" name="Rectangle 708">
                    <a:extLst>
                      <a:ext uri="{FF2B5EF4-FFF2-40B4-BE49-F238E27FC236}">
                        <a16:creationId xmlns:a16="http://schemas.microsoft.com/office/drawing/2014/main" id="{E2608985-4C37-4EA7-BFC1-FD94BB1A78A5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10" name="Rectangle 709">
                    <a:extLst>
                      <a:ext uri="{FF2B5EF4-FFF2-40B4-BE49-F238E27FC236}">
                        <a16:creationId xmlns:a16="http://schemas.microsoft.com/office/drawing/2014/main" id="{514746BB-869E-49FD-9E2B-9C232B6DDBD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692" name="Group 691">
                  <a:extLst>
                    <a:ext uri="{FF2B5EF4-FFF2-40B4-BE49-F238E27FC236}">
                      <a16:creationId xmlns:a16="http://schemas.microsoft.com/office/drawing/2014/main" id="{9A028C08-8E48-4F99-8E42-52DF98281AEA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703" name="Straight Connector 702">
                    <a:extLst>
                      <a:ext uri="{FF2B5EF4-FFF2-40B4-BE49-F238E27FC236}">
                        <a16:creationId xmlns:a16="http://schemas.microsoft.com/office/drawing/2014/main" id="{FFDF5FCC-BC98-4F50-859B-547CB0E01D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4" name="Straight Connector 703">
                    <a:extLst>
                      <a:ext uri="{FF2B5EF4-FFF2-40B4-BE49-F238E27FC236}">
                        <a16:creationId xmlns:a16="http://schemas.microsoft.com/office/drawing/2014/main" id="{084F55FD-14C5-4CE5-AB77-AF355C6830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5" name="Straight Connector 704">
                    <a:extLst>
                      <a:ext uri="{FF2B5EF4-FFF2-40B4-BE49-F238E27FC236}">
                        <a16:creationId xmlns:a16="http://schemas.microsoft.com/office/drawing/2014/main" id="{02DABD7D-077B-486C-BFD0-1691619C6F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6" name="Straight Connector 705">
                    <a:extLst>
                      <a:ext uri="{FF2B5EF4-FFF2-40B4-BE49-F238E27FC236}">
                        <a16:creationId xmlns:a16="http://schemas.microsoft.com/office/drawing/2014/main" id="{6BC40FAD-A4C8-4A7C-A641-5116D94A53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93" name="Group 692">
                  <a:extLst>
                    <a:ext uri="{FF2B5EF4-FFF2-40B4-BE49-F238E27FC236}">
                      <a16:creationId xmlns:a16="http://schemas.microsoft.com/office/drawing/2014/main" id="{D8B9030E-F903-4799-B622-4BA3E7E86485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699" name="Rectangle 698">
                    <a:extLst>
                      <a:ext uri="{FF2B5EF4-FFF2-40B4-BE49-F238E27FC236}">
                        <a16:creationId xmlns:a16="http://schemas.microsoft.com/office/drawing/2014/main" id="{5FA92C99-B075-41C9-B68D-E624F9A3085E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00" name="Rectangle 699">
                    <a:extLst>
                      <a:ext uri="{FF2B5EF4-FFF2-40B4-BE49-F238E27FC236}">
                        <a16:creationId xmlns:a16="http://schemas.microsoft.com/office/drawing/2014/main" id="{049BF684-EEAB-4931-A691-5C3F166AEE7F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01" name="Rectangle 700">
                    <a:extLst>
                      <a:ext uri="{FF2B5EF4-FFF2-40B4-BE49-F238E27FC236}">
                        <a16:creationId xmlns:a16="http://schemas.microsoft.com/office/drawing/2014/main" id="{397093C2-4010-4AB6-9F35-081AAD8E5CED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02" name="Rectangle 701">
                    <a:extLst>
                      <a:ext uri="{FF2B5EF4-FFF2-40B4-BE49-F238E27FC236}">
                        <a16:creationId xmlns:a16="http://schemas.microsoft.com/office/drawing/2014/main" id="{7C1B47DE-F585-4955-8387-2A8A8ED8995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694" name="Group 693">
                  <a:extLst>
                    <a:ext uri="{FF2B5EF4-FFF2-40B4-BE49-F238E27FC236}">
                      <a16:creationId xmlns:a16="http://schemas.microsoft.com/office/drawing/2014/main" id="{AF632D75-52CD-44F9-AA0A-F09ACF1D36F9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695" name="Straight Connector 694">
                    <a:extLst>
                      <a:ext uri="{FF2B5EF4-FFF2-40B4-BE49-F238E27FC236}">
                        <a16:creationId xmlns:a16="http://schemas.microsoft.com/office/drawing/2014/main" id="{51668059-8197-47BE-8E3F-AF7CCEFCFB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6" name="Straight Connector 695">
                    <a:extLst>
                      <a:ext uri="{FF2B5EF4-FFF2-40B4-BE49-F238E27FC236}">
                        <a16:creationId xmlns:a16="http://schemas.microsoft.com/office/drawing/2014/main" id="{E9BBAA8B-C01C-45B6-9357-45C07959D0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7" name="Straight Connector 696">
                    <a:extLst>
                      <a:ext uri="{FF2B5EF4-FFF2-40B4-BE49-F238E27FC236}">
                        <a16:creationId xmlns:a16="http://schemas.microsoft.com/office/drawing/2014/main" id="{FEE10A9A-24ED-422D-B6D7-CDF402630B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8" name="Straight Connector 697">
                    <a:extLst>
                      <a:ext uri="{FF2B5EF4-FFF2-40B4-BE49-F238E27FC236}">
                        <a16:creationId xmlns:a16="http://schemas.microsoft.com/office/drawing/2014/main" id="{F652E608-5C72-4BBF-9D8C-C8EAB43B4B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62" name="Group 661">
                <a:extLst>
                  <a:ext uri="{FF2B5EF4-FFF2-40B4-BE49-F238E27FC236}">
                    <a16:creationId xmlns:a16="http://schemas.microsoft.com/office/drawing/2014/main" id="{20E76345-E663-411C-9D34-2F8CD66B868C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671" name="Group 670">
                  <a:extLst>
                    <a:ext uri="{FF2B5EF4-FFF2-40B4-BE49-F238E27FC236}">
                      <a16:creationId xmlns:a16="http://schemas.microsoft.com/office/drawing/2014/main" id="{ED44C76C-74F0-41D5-A420-9EE65E964FF1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687" name="Rectangle 686">
                    <a:extLst>
                      <a:ext uri="{FF2B5EF4-FFF2-40B4-BE49-F238E27FC236}">
                        <a16:creationId xmlns:a16="http://schemas.microsoft.com/office/drawing/2014/main" id="{0DADA916-67EA-4BEA-8E0F-6976886A8AC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88" name="Rectangle 687">
                    <a:extLst>
                      <a:ext uri="{FF2B5EF4-FFF2-40B4-BE49-F238E27FC236}">
                        <a16:creationId xmlns:a16="http://schemas.microsoft.com/office/drawing/2014/main" id="{8E04B9A8-EE91-493B-9DA5-B60EC971130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89" name="Rectangle 688">
                    <a:extLst>
                      <a:ext uri="{FF2B5EF4-FFF2-40B4-BE49-F238E27FC236}">
                        <a16:creationId xmlns:a16="http://schemas.microsoft.com/office/drawing/2014/main" id="{E89E7EDD-D5B0-4709-844D-FF36ECE26E66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90" name="Rectangle 689">
                    <a:extLst>
                      <a:ext uri="{FF2B5EF4-FFF2-40B4-BE49-F238E27FC236}">
                        <a16:creationId xmlns:a16="http://schemas.microsoft.com/office/drawing/2014/main" id="{66B9781B-A84F-428C-8855-35F681FE12A8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E1948554-76C0-4026-9EF2-05435600A79F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683" name="Straight Connector 682">
                    <a:extLst>
                      <a:ext uri="{FF2B5EF4-FFF2-40B4-BE49-F238E27FC236}">
                        <a16:creationId xmlns:a16="http://schemas.microsoft.com/office/drawing/2014/main" id="{B33AAC95-CACC-4D69-8093-24D5C7D60F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" name="Straight Connector 683">
                    <a:extLst>
                      <a:ext uri="{FF2B5EF4-FFF2-40B4-BE49-F238E27FC236}">
                        <a16:creationId xmlns:a16="http://schemas.microsoft.com/office/drawing/2014/main" id="{2F80A1DB-558E-40D3-995B-78DA7E5488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5" name="Straight Connector 684">
                    <a:extLst>
                      <a:ext uri="{FF2B5EF4-FFF2-40B4-BE49-F238E27FC236}">
                        <a16:creationId xmlns:a16="http://schemas.microsoft.com/office/drawing/2014/main" id="{DB3472C4-694D-4668-849F-3A540FB22E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6" name="Straight Connector 685">
                    <a:extLst>
                      <a:ext uri="{FF2B5EF4-FFF2-40B4-BE49-F238E27FC236}">
                        <a16:creationId xmlns:a16="http://schemas.microsoft.com/office/drawing/2014/main" id="{8B360B90-30B4-40CB-B8FD-E496B51D9C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73" name="Group 672">
                  <a:extLst>
                    <a:ext uri="{FF2B5EF4-FFF2-40B4-BE49-F238E27FC236}">
                      <a16:creationId xmlns:a16="http://schemas.microsoft.com/office/drawing/2014/main" id="{27674BFC-4745-4A22-9ABE-A03407E33CBC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679" name="Rectangle 678">
                    <a:extLst>
                      <a:ext uri="{FF2B5EF4-FFF2-40B4-BE49-F238E27FC236}">
                        <a16:creationId xmlns:a16="http://schemas.microsoft.com/office/drawing/2014/main" id="{2E093E66-D8E9-4628-924B-B60DD00A8E4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80" name="Rectangle 679">
                    <a:extLst>
                      <a:ext uri="{FF2B5EF4-FFF2-40B4-BE49-F238E27FC236}">
                        <a16:creationId xmlns:a16="http://schemas.microsoft.com/office/drawing/2014/main" id="{6CB4930C-CE26-40FF-91AF-5F1FD08AE26C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81" name="Rectangle 680">
                    <a:extLst>
                      <a:ext uri="{FF2B5EF4-FFF2-40B4-BE49-F238E27FC236}">
                        <a16:creationId xmlns:a16="http://schemas.microsoft.com/office/drawing/2014/main" id="{CD3CA551-155E-496E-A0F9-CDE3792723C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682" name="Rectangle 681">
                    <a:extLst>
                      <a:ext uri="{FF2B5EF4-FFF2-40B4-BE49-F238E27FC236}">
                        <a16:creationId xmlns:a16="http://schemas.microsoft.com/office/drawing/2014/main" id="{7729A56A-5BD7-4E1D-A4A4-FE786F4548FF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674" name="Group 673">
                  <a:extLst>
                    <a:ext uri="{FF2B5EF4-FFF2-40B4-BE49-F238E27FC236}">
                      <a16:creationId xmlns:a16="http://schemas.microsoft.com/office/drawing/2014/main" id="{786E3226-827F-4122-962D-892BAE689226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675" name="Straight Connector 674">
                    <a:extLst>
                      <a:ext uri="{FF2B5EF4-FFF2-40B4-BE49-F238E27FC236}">
                        <a16:creationId xmlns:a16="http://schemas.microsoft.com/office/drawing/2014/main" id="{DA3E0102-E318-41D9-BDD7-38A2D693A9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6" name="Straight Connector 675">
                    <a:extLst>
                      <a:ext uri="{FF2B5EF4-FFF2-40B4-BE49-F238E27FC236}">
                        <a16:creationId xmlns:a16="http://schemas.microsoft.com/office/drawing/2014/main" id="{BE784554-B6F8-468B-A95E-6FD8B8575C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7" name="Straight Connector 676">
                    <a:extLst>
                      <a:ext uri="{FF2B5EF4-FFF2-40B4-BE49-F238E27FC236}">
                        <a16:creationId xmlns:a16="http://schemas.microsoft.com/office/drawing/2014/main" id="{7D08D7DD-CD94-40B2-8500-E91C457B3B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8" name="Straight Connector 677">
                    <a:extLst>
                      <a:ext uri="{FF2B5EF4-FFF2-40B4-BE49-F238E27FC236}">
                        <a16:creationId xmlns:a16="http://schemas.microsoft.com/office/drawing/2014/main" id="{53079D12-D43B-4F19-A27A-F4F6815CB4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63" name="Group 662">
                <a:extLst>
                  <a:ext uri="{FF2B5EF4-FFF2-40B4-BE49-F238E27FC236}">
                    <a16:creationId xmlns:a16="http://schemas.microsoft.com/office/drawing/2014/main" id="{E3FC5A4D-0F22-494E-9A59-3F651A32DB06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664" name="Rectangle 663">
                  <a:extLst>
                    <a:ext uri="{FF2B5EF4-FFF2-40B4-BE49-F238E27FC236}">
                      <a16:creationId xmlns:a16="http://schemas.microsoft.com/office/drawing/2014/main" id="{6039312E-C211-401F-836F-F3B4F98559D6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665" name="Group 664">
                  <a:extLst>
                    <a:ext uri="{FF2B5EF4-FFF2-40B4-BE49-F238E27FC236}">
                      <a16:creationId xmlns:a16="http://schemas.microsoft.com/office/drawing/2014/main" id="{4F31301D-1BC4-40E1-918F-6CB3E72B81D6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667" name="Picture 666" descr="School icon">
                    <a:extLst>
                      <a:ext uri="{FF2B5EF4-FFF2-40B4-BE49-F238E27FC236}">
                        <a16:creationId xmlns:a16="http://schemas.microsoft.com/office/drawing/2014/main" id="{67F449CC-A518-4AD3-A713-A639766D953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668" name="Group 667">
                    <a:extLst>
                      <a:ext uri="{FF2B5EF4-FFF2-40B4-BE49-F238E27FC236}">
                        <a16:creationId xmlns:a16="http://schemas.microsoft.com/office/drawing/2014/main" id="{DD9E0784-601E-445E-B2DB-2CCD0E5F18F3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669" name="Straight Connector 668">
                      <a:extLst>
                        <a:ext uri="{FF2B5EF4-FFF2-40B4-BE49-F238E27FC236}">
                          <a16:creationId xmlns:a16="http://schemas.microsoft.com/office/drawing/2014/main" id="{6D8CC4BA-CA82-430A-956B-3F304AA512A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70" name="Parallelogram 669">
                      <a:extLst>
                        <a:ext uri="{FF2B5EF4-FFF2-40B4-BE49-F238E27FC236}">
                          <a16:creationId xmlns:a16="http://schemas.microsoft.com/office/drawing/2014/main" id="{A80F69FD-C5ED-47CE-A520-F974E7DC2CB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666" name="Graphic 665" descr="Family with boy">
                  <a:extLst>
                    <a:ext uri="{FF2B5EF4-FFF2-40B4-BE49-F238E27FC236}">
                      <a16:creationId xmlns:a16="http://schemas.microsoft.com/office/drawing/2014/main" id="{1F276893-29E7-403A-AF54-F95F7D1528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A8B8F515-9948-4E8D-B9C8-CB2F1842889E}"/>
                </a:ext>
              </a:extLst>
            </p:cNvPr>
            <p:cNvGrpSpPr/>
            <p:nvPr/>
          </p:nvGrpSpPr>
          <p:grpSpPr>
            <a:xfrm>
              <a:off x="-4523234" y="640310"/>
              <a:ext cx="1705393" cy="2702172"/>
              <a:chOff x="7433305" y="2548529"/>
              <a:chExt cx="1750508" cy="2773656"/>
            </a:xfrm>
          </p:grpSpPr>
          <p:grpSp>
            <p:nvGrpSpPr>
              <p:cNvPr id="733" name="Group 732">
                <a:extLst>
                  <a:ext uri="{FF2B5EF4-FFF2-40B4-BE49-F238E27FC236}">
                    <a16:creationId xmlns:a16="http://schemas.microsoft.com/office/drawing/2014/main" id="{ECAC23E0-80A1-42C3-89EA-7562C7B6B412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784" name="Rectangle 783">
                  <a:extLst>
                    <a:ext uri="{FF2B5EF4-FFF2-40B4-BE49-F238E27FC236}">
                      <a16:creationId xmlns:a16="http://schemas.microsoft.com/office/drawing/2014/main" id="{C6E20A33-C301-4D59-B565-A49429543ADE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785" name="Rectangle 784">
                  <a:extLst>
                    <a:ext uri="{FF2B5EF4-FFF2-40B4-BE49-F238E27FC236}">
                      <a16:creationId xmlns:a16="http://schemas.microsoft.com/office/drawing/2014/main" id="{E086250F-BA6A-4B04-AF46-5116CBF999C2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786" name="Rectangle 785">
                  <a:extLst>
                    <a:ext uri="{FF2B5EF4-FFF2-40B4-BE49-F238E27FC236}">
                      <a16:creationId xmlns:a16="http://schemas.microsoft.com/office/drawing/2014/main" id="{84D97FC7-5184-4814-8CC9-217FF85E876C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787" name="Rectangle 786">
                  <a:extLst>
                    <a:ext uri="{FF2B5EF4-FFF2-40B4-BE49-F238E27FC236}">
                      <a16:creationId xmlns:a16="http://schemas.microsoft.com/office/drawing/2014/main" id="{33FF296A-0CF3-463F-B7BC-2924D91D4D9C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A9E83260-6CA7-4CBC-B43D-74C04521E8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789" name="Group 788">
                  <a:extLst>
                    <a:ext uri="{FF2B5EF4-FFF2-40B4-BE49-F238E27FC236}">
                      <a16:creationId xmlns:a16="http://schemas.microsoft.com/office/drawing/2014/main" id="{F79B3995-5397-4171-ABCA-7A248B870D64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790" name="Group 789">
                    <a:extLst>
                      <a:ext uri="{FF2B5EF4-FFF2-40B4-BE49-F238E27FC236}">
                        <a16:creationId xmlns:a16="http://schemas.microsoft.com/office/drawing/2014/main" id="{48626F07-44C6-4D39-AF1A-C75AF10161C4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801" name="Straight Connector 800">
                      <a:extLst>
                        <a:ext uri="{FF2B5EF4-FFF2-40B4-BE49-F238E27FC236}">
                          <a16:creationId xmlns:a16="http://schemas.microsoft.com/office/drawing/2014/main" id="{7070DC90-BF2B-43E7-B047-8D9517AA16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02" name="Straight Connector 801">
                      <a:extLst>
                        <a:ext uri="{FF2B5EF4-FFF2-40B4-BE49-F238E27FC236}">
                          <a16:creationId xmlns:a16="http://schemas.microsoft.com/office/drawing/2014/main" id="{92D69648-8FF3-465E-8755-E1DF10E847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03" name="Straight Connector 802">
                      <a:extLst>
                        <a:ext uri="{FF2B5EF4-FFF2-40B4-BE49-F238E27FC236}">
                          <a16:creationId xmlns:a16="http://schemas.microsoft.com/office/drawing/2014/main" id="{BD800480-3FC6-47B3-AE0A-24C5DCDC84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04" name="Straight Connector 803">
                      <a:extLst>
                        <a:ext uri="{FF2B5EF4-FFF2-40B4-BE49-F238E27FC236}">
                          <a16:creationId xmlns:a16="http://schemas.microsoft.com/office/drawing/2014/main" id="{1A4C16D9-8448-4C7D-8009-E8C0302EA6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91" name="Group 790">
                    <a:extLst>
                      <a:ext uri="{FF2B5EF4-FFF2-40B4-BE49-F238E27FC236}">
                        <a16:creationId xmlns:a16="http://schemas.microsoft.com/office/drawing/2014/main" id="{25DD379A-7E1D-4C51-B3B7-DE726A4DB1E9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797" name="Straight Connector 796">
                      <a:extLst>
                        <a:ext uri="{FF2B5EF4-FFF2-40B4-BE49-F238E27FC236}">
                          <a16:creationId xmlns:a16="http://schemas.microsoft.com/office/drawing/2014/main" id="{EF58F7AD-3C64-40BF-B866-B7204BE503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98" name="Straight Connector 797">
                      <a:extLst>
                        <a:ext uri="{FF2B5EF4-FFF2-40B4-BE49-F238E27FC236}">
                          <a16:creationId xmlns:a16="http://schemas.microsoft.com/office/drawing/2014/main" id="{4CA69D50-F958-474B-B5D1-F8FFCBC87F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99" name="Straight Connector 798">
                      <a:extLst>
                        <a:ext uri="{FF2B5EF4-FFF2-40B4-BE49-F238E27FC236}">
                          <a16:creationId xmlns:a16="http://schemas.microsoft.com/office/drawing/2014/main" id="{B797EE33-0588-4A30-A87A-335D7D21DB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00" name="Straight Connector 799">
                      <a:extLst>
                        <a:ext uri="{FF2B5EF4-FFF2-40B4-BE49-F238E27FC236}">
                          <a16:creationId xmlns:a16="http://schemas.microsoft.com/office/drawing/2014/main" id="{4BAFAE01-5AD3-4FAB-ADCC-100C2D1816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792" name="Group 791">
                    <a:extLst>
                      <a:ext uri="{FF2B5EF4-FFF2-40B4-BE49-F238E27FC236}">
                        <a16:creationId xmlns:a16="http://schemas.microsoft.com/office/drawing/2014/main" id="{3E0595ED-54C3-40B0-BD00-93AE3B71CA4B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793" name="Straight Connector 792">
                      <a:extLst>
                        <a:ext uri="{FF2B5EF4-FFF2-40B4-BE49-F238E27FC236}">
                          <a16:creationId xmlns:a16="http://schemas.microsoft.com/office/drawing/2014/main" id="{1BCEF05F-21D2-4822-955E-0F4AD4A9C9C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94" name="Straight Connector 793">
                      <a:extLst>
                        <a:ext uri="{FF2B5EF4-FFF2-40B4-BE49-F238E27FC236}">
                          <a16:creationId xmlns:a16="http://schemas.microsoft.com/office/drawing/2014/main" id="{F1AFA070-2F1C-4EB6-9720-556C627D6A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95" name="Straight Connector 794">
                      <a:extLst>
                        <a:ext uri="{FF2B5EF4-FFF2-40B4-BE49-F238E27FC236}">
                          <a16:creationId xmlns:a16="http://schemas.microsoft.com/office/drawing/2014/main" id="{FA761D51-7F38-4EF9-8BE7-BCD8D7FAE2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796" name="Straight Connector 795">
                      <a:extLst>
                        <a:ext uri="{FF2B5EF4-FFF2-40B4-BE49-F238E27FC236}">
                          <a16:creationId xmlns:a16="http://schemas.microsoft.com/office/drawing/2014/main" id="{5A0F1EA1-80A6-4FC1-A8C2-8970571763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734" name="Group 733">
                <a:extLst>
                  <a:ext uri="{FF2B5EF4-FFF2-40B4-BE49-F238E27FC236}">
                    <a16:creationId xmlns:a16="http://schemas.microsoft.com/office/drawing/2014/main" id="{4CB5668F-B543-4D29-8762-0F9645909C93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764" name="Group 763">
                  <a:extLst>
                    <a:ext uri="{FF2B5EF4-FFF2-40B4-BE49-F238E27FC236}">
                      <a16:creationId xmlns:a16="http://schemas.microsoft.com/office/drawing/2014/main" id="{48D4DA66-529B-4BB9-AC31-7F3E48BDC5F3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780" name="Rectangle 779">
                    <a:extLst>
                      <a:ext uri="{FF2B5EF4-FFF2-40B4-BE49-F238E27FC236}">
                        <a16:creationId xmlns:a16="http://schemas.microsoft.com/office/drawing/2014/main" id="{E60B9D87-CC53-4D06-965D-DE3290331007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81" name="Rectangle 780">
                    <a:extLst>
                      <a:ext uri="{FF2B5EF4-FFF2-40B4-BE49-F238E27FC236}">
                        <a16:creationId xmlns:a16="http://schemas.microsoft.com/office/drawing/2014/main" id="{DE7B6A8B-91EA-4012-B9F9-A88DDB900D4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82" name="Rectangle 781">
                    <a:extLst>
                      <a:ext uri="{FF2B5EF4-FFF2-40B4-BE49-F238E27FC236}">
                        <a16:creationId xmlns:a16="http://schemas.microsoft.com/office/drawing/2014/main" id="{D2E1FF31-DE34-43E1-9903-CE81ECA9855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83" name="Rectangle 782">
                    <a:extLst>
                      <a:ext uri="{FF2B5EF4-FFF2-40B4-BE49-F238E27FC236}">
                        <a16:creationId xmlns:a16="http://schemas.microsoft.com/office/drawing/2014/main" id="{2879C2A2-067C-4755-B6CF-5F3C3E527C0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765" name="Group 764">
                  <a:extLst>
                    <a:ext uri="{FF2B5EF4-FFF2-40B4-BE49-F238E27FC236}">
                      <a16:creationId xmlns:a16="http://schemas.microsoft.com/office/drawing/2014/main" id="{52DC9968-04B8-458A-B86B-223CCF5B66A1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776" name="Straight Connector 775">
                    <a:extLst>
                      <a:ext uri="{FF2B5EF4-FFF2-40B4-BE49-F238E27FC236}">
                        <a16:creationId xmlns:a16="http://schemas.microsoft.com/office/drawing/2014/main" id="{037134EE-4543-40C1-89C8-3DE9BAA086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7" name="Straight Connector 776">
                    <a:extLst>
                      <a:ext uri="{FF2B5EF4-FFF2-40B4-BE49-F238E27FC236}">
                        <a16:creationId xmlns:a16="http://schemas.microsoft.com/office/drawing/2014/main" id="{0F748EE3-CA9E-452E-ACDC-A8412EE6A4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777">
                    <a:extLst>
                      <a:ext uri="{FF2B5EF4-FFF2-40B4-BE49-F238E27FC236}">
                        <a16:creationId xmlns:a16="http://schemas.microsoft.com/office/drawing/2014/main" id="{76200EBD-5ABD-4268-A61A-93DDB05BB4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9" name="Straight Connector 778">
                    <a:extLst>
                      <a:ext uri="{FF2B5EF4-FFF2-40B4-BE49-F238E27FC236}">
                        <a16:creationId xmlns:a16="http://schemas.microsoft.com/office/drawing/2014/main" id="{4D7CD812-A0C7-48DB-8CF7-4DCA8C8079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66" name="Group 765">
                  <a:extLst>
                    <a:ext uri="{FF2B5EF4-FFF2-40B4-BE49-F238E27FC236}">
                      <a16:creationId xmlns:a16="http://schemas.microsoft.com/office/drawing/2014/main" id="{5B7128A8-0BD9-4DBE-AAB7-88CF2F9FF334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F275BE32-0645-4593-9958-705A382800BC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73" name="Rectangle 772">
                    <a:extLst>
                      <a:ext uri="{FF2B5EF4-FFF2-40B4-BE49-F238E27FC236}">
                        <a16:creationId xmlns:a16="http://schemas.microsoft.com/office/drawing/2014/main" id="{F0DE2D00-9159-417E-9C62-1E7318D13A6A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74" name="Rectangle 773">
                    <a:extLst>
                      <a:ext uri="{FF2B5EF4-FFF2-40B4-BE49-F238E27FC236}">
                        <a16:creationId xmlns:a16="http://schemas.microsoft.com/office/drawing/2014/main" id="{6CBFDF7B-CC65-4331-92DC-ABF585F4818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75" name="Rectangle 774">
                    <a:extLst>
                      <a:ext uri="{FF2B5EF4-FFF2-40B4-BE49-F238E27FC236}">
                        <a16:creationId xmlns:a16="http://schemas.microsoft.com/office/drawing/2014/main" id="{457FB178-7E9E-469A-9E8D-095BCE45849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767" name="Group 766">
                  <a:extLst>
                    <a:ext uri="{FF2B5EF4-FFF2-40B4-BE49-F238E27FC236}">
                      <a16:creationId xmlns:a16="http://schemas.microsoft.com/office/drawing/2014/main" id="{DFFC1268-7B9C-490C-AFA8-67C2D2D12136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768" name="Straight Connector 767">
                    <a:extLst>
                      <a:ext uri="{FF2B5EF4-FFF2-40B4-BE49-F238E27FC236}">
                        <a16:creationId xmlns:a16="http://schemas.microsoft.com/office/drawing/2014/main" id="{27EA6E93-A919-4AAA-A19C-8336A4B7D3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9" name="Straight Connector 768">
                    <a:extLst>
                      <a:ext uri="{FF2B5EF4-FFF2-40B4-BE49-F238E27FC236}">
                        <a16:creationId xmlns:a16="http://schemas.microsoft.com/office/drawing/2014/main" id="{E91175AE-4A65-4F78-B9EA-DCCC909B60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0" name="Straight Connector 769">
                    <a:extLst>
                      <a:ext uri="{FF2B5EF4-FFF2-40B4-BE49-F238E27FC236}">
                        <a16:creationId xmlns:a16="http://schemas.microsoft.com/office/drawing/2014/main" id="{71EEAE10-11E7-4F55-BBD0-8F69742FF3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1" name="Straight Connector 770">
                    <a:extLst>
                      <a:ext uri="{FF2B5EF4-FFF2-40B4-BE49-F238E27FC236}">
                        <a16:creationId xmlns:a16="http://schemas.microsoft.com/office/drawing/2014/main" id="{6069B00D-FAE1-4A7B-8B5F-4A31ED2E3B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35" name="Group 734">
                <a:extLst>
                  <a:ext uri="{FF2B5EF4-FFF2-40B4-BE49-F238E27FC236}">
                    <a16:creationId xmlns:a16="http://schemas.microsoft.com/office/drawing/2014/main" id="{D37C18FE-B8E2-4D3A-8F73-1A7B1DE0FA98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744" name="Group 743">
                  <a:extLst>
                    <a:ext uri="{FF2B5EF4-FFF2-40B4-BE49-F238E27FC236}">
                      <a16:creationId xmlns:a16="http://schemas.microsoft.com/office/drawing/2014/main" id="{E30CE8A3-AACA-40A2-865A-0D57DE75A9DA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760" name="Rectangle 759">
                    <a:extLst>
                      <a:ext uri="{FF2B5EF4-FFF2-40B4-BE49-F238E27FC236}">
                        <a16:creationId xmlns:a16="http://schemas.microsoft.com/office/drawing/2014/main" id="{B5FC22A2-F651-4CC4-A08D-DCE5D22AC84E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61" name="Rectangle 760">
                    <a:extLst>
                      <a:ext uri="{FF2B5EF4-FFF2-40B4-BE49-F238E27FC236}">
                        <a16:creationId xmlns:a16="http://schemas.microsoft.com/office/drawing/2014/main" id="{FA5C2E63-4295-4D55-B71E-9ABBDA930C1A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62" name="Rectangle 761">
                    <a:extLst>
                      <a:ext uri="{FF2B5EF4-FFF2-40B4-BE49-F238E27FC236}">
                        <a16:creationId xmlns:a16="http://schemas.microsoft.com/office/drawing/2014/main" id="{456622D7-496D-4EAC-A7F8-AE16A308ADD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63" name="Rectangle 762">
                    <a:extLst>
                      <a:ext uri="{FF2B5EF4-FFF2-40B4-BE49-F238E27FC236}">
                        <a16:creationId xmlns:a16="http://schemas.microsoft.com/office/drawing/2014/main" id="{26E400CE-6AE7-4852-93FD-8F633DE3768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745" name="Group 744">
                  <a:extLst>
                    <a:ext uri="{FF2B5EF4-FFF2-40B4-BE49-F238E27FC236}">
                      <a16:creationId xmlns:a16="http://schemas.microsoft.com/office/drawing/2014/main" id="{0CE71626-1A89-4AA7-912C-0F2817266128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756" name="Straight Connector 755">
                    <a:extLst>
                      <a:ext uri="{FF2B5EF4-FFF2-40B4-BE49-F238E27FC236}">
                        <a16:creationId xmlns:a16="http://schemas.microsoft.com/office/drawing/2014/main" id="{9E44CE09-B8E5-4FA1-984B-F00C864A10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7" name="Straight Connector 756">
                    <a:extLst>
                      <a:ext uri="{FF2B5EF4-FFF2-40B4-BE49-F238E27FC236}">
                        <a16:creationId xmlns:a16="http://schemas.microsoft.com/office/drawing/2014/main" id="{0659597C-2EBB-4643-843A-78F91024D4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8" name="Straight Connector 757">
                    <a:extLst>
                      <a:ext uri="{FF2B5EF4-FFF2-40B4-BE49-F238E27FC236}">
                        <a16:creationId xmlns:a16="http://schemas.microsoft.com/office/drawing/2014/main" id="{1073649D-0CAF-4BC0-8AC2-C2A87753FD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9" name="Straight Connector 758">
                    <a:extLst>
                      <a:ext uri="{FF2B5EF4-FFF2-40B4-BE49-F238E27FC236}">
                        <a16:creationId xmlns:a16="http://schemas.microsoft.com/office/drawing/2014/main" id="{E2522ED5-7ABE-41F9-A645-747FE7D796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746" name="Group 745">
                  <a:extLst>
                    <a:ext uri="{FF2B5EF4-FFF2-40B4-BE49-F238E27FC236}">
                      <a16:creationId xmlns:a16="http://schemas.microsoft.com/office/drawing/2014/main" id="{CA813687-9FC7-4F11-A867-12C1EC85FA4E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752" name="Rectangle 751">
                    <a:extLst>
                      <a:ext uri="{FF2B5EF4-FFF2-40B4-BE49-F238E27FC236}">
                        <a16:creationId xmlns:a16="http://schemas.microsoft.com/office/drawing/2014/main" id="{4807E20D-08F2-45E0-8DF0-C0CFD13D020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53" name="Rectangle 752">
                    <a:extLst>
                      <a:ext uri="{FF2B5EF4-FFF2-40B4-BE49-F238E27FC236}">
                        <a16:creationId xmlns:a16="http://schemas.microsoft.com/office/drawing/2014/main" id="{3648C01D-C74C-4D5E-912E-996B42B0E840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54" name="Rectangle 753">
                    <a:extLst>
                      <a:ext uri="{FF2B5EF4-FFF2-40B4-BE49-F238E27FC236}">
                        <a16:creationId xmlns:a16="http://schemas.microsoft.com/office/drawing/2014/main" id="{0CA87BA5-5550-4242-B0EA-8C6346EA245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CB7E8F03-DAD0-4817-9B3B-D77A4865542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747" name="Group 746">
                  <a:extLst>
                    <a:ext uri="{FF2B5EF4-FFF2-40B4-BE49-F238E27FC236}">
                      <a16:creationId xmlns:a16="http://schemas.microsoft.com/office/drawing/2014/main" id="{0DEE68E7-9ACA-4D9E-B202-B631396B63A7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748" name="Straight Connector 747">
                    <a:extLst>
                      <a:ext uri="{FF2B5EF4-FFF2-40B4-BE49-F238E27FC236}">
                        <a16:creationId xmlns:a16="http://schemas.microsoft.com/office/drawing/2014/main" id="{9B83452F-E158-4430-970C-50BC1EFB68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9" name="Straight Connector 748">
                    <a:extLst>
                      <a:ext uri="{FF2B5EF4-FFF2-40B4-BE49-F238E27FC236}">
                        <a16:creationId xmlns:a16="http://schemas.microsoft.com/office/drawing/2014/main" id="{130508B4-A0E8-479F-BE79-D4834098AC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0" name="Straight Connector 749">
                    <a:extLst>
                      <a:ext uri="{FF2B5EF4-FFF2-40B4-BE49-F238E27FC236}">
                        <a16:creationId xmlns:a16="http://schemas.microsoft.com/office/drawing/2014/main" id="{A3966C2D-DC1D-4328-BF91-A6C0DB1547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1" name="Straight Connector 750">
                    <a:extLst>
                      <a:ext uri="{FF2B5EF4-FFF2-40B4-BE49-F238E27FC236}">
                        <a16:creationId xmlns:a16="http://schemas.microsoft.com/office/drawing/2014/main" id="{DAF563C8-1AD6-48D1-BEC4-320B3A589B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36" name="Group 735">
                <a:extLst>
                  <a:ext uri="{FF2B5EF4-FFF2-40B4-BE49-F238E27FC236}">
                    <a16:creationId xmlns:a16="http://schemas.microsoft.com/office/drawing/2014/main" id="{8937F53A-3B0C-49BA-B629-A487A0F6CA45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737" name="Rectangle 736">
                  <a:extLst>
                    <a:ext uri="{FF2B5EF4-FFF2-40B4-BE49-F238E27FC236}">
                      <a16:creationId xmlns:a16="http://schemas.microsoft.com/office/drawing/2014/main" id="{C9F664BD-7CFB-41BF-9C2C-C051C6737C32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738" name="Group 737">
                  <a:extLst>
                    <a:ext uri="{FF2B5EF4-FFF2-40B4-BE49-F238E27FC236}">
                      <a16:creationId xmlns:a16="http://schemas.microsoft.com/office/drawing/2014/main" id="{B806950B-F013-43FE-ACE9-D27375510C9D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740" name="Picture 739" descr="School icon">
                    <a:extLst>
                      <a:ext uri="{FF2B5EF4-FFF2-40B4-BE49-F238E27FC236}">
                        <a16:creationId xmlns:a16="http://schemas.microsoft.com/office/drawing/2014/main" id="{DF0AC102-24FF-4D02-B0D5-8D12FB4CD07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741" name="Group 740">
                    <a:extLst>
                      <a:ext uri="{FF2B5EF4-FFF2-40B4-BE49-F238E27FC236}">
                        <a16:creationId xmlns:a16="http://schemas.microsoft.com/office/drawing/2014/main" id="{7329ADF3-C42B-4AE0-926E-80EEF0347EF7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742" name="Straight Connector 741">
                      <a:extLst>
                        <a:ext uri="{FF2B5EF4-FFF2-40B4-BE49-F238E27FC236}">
                          <a16:creationId xmlns:a16="http://schemas.microsoft.com/office/drawing/2014/main" id="{9D7E787C-ACDD-47D5-B4E5-3147E98676D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43" name="Parallelogram 742">
                      <a:extLst>
                        <a:ext uri="{FF2B5EF4-FFF2-40B4-BE49-F238E27FC236}">
                          <a16:creationId xmlns:a16="http://schemas.microsoft.com/office/drawing/2014/main" id="{A6B246FE-FAC5-4F75-B684-099798553B6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739" name="Graphic 738" descr="Family with boy">
                  <a:extLst>
                    <a:ext uri="{FF2B5EF4-FFF2-40B4-BE49-F238E27FC236}">
                      <a16:creationId xmlns:a16="http://schemas.microsoft.com/office/drawing/2014/main" id="{331C5940-0CB4-47C7-BE4D-F43F324433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05" name="Group 804">
              <a:extLst>
                <a:ext uri="{FF2B5EF4-FFF2-40B4-BE49-F238E27FC236}">
                  <a16:creationId xmlns:a16="http://schemas.microsoft.com/office/drawing/2014/main" id="{410D7FFD-64ED-48AE-A34B-01D02E0E9E6A}"/>
                </a:ext>
              </a:extLst>
            </p:cNvPr>
            <p:cNvGrpSpPr/>
            <p:nvPr/>
          </p:nvGrpSpPr>
          <p:grpSpPr>
            <a:xfrm>
              <a:off x="-2330373" y="-2828595"/>
              <a:ext cx="1705393" cy="2702172"/>
              <a:chOff x="7433305" y="2548529"/>
              <a:chExt cx="1750508" cy="2773656"/>
            </a:xfrm>
          </p:grpSpPr>
          <p:grpSp>
            <p:nvGrpSpPr>
              <p:cNvPr id="806" name="Group 805">
                <a:extLst>
                  <a:ext uri="{FF2B5EF4-FFF2-40B4-BE49-F238E27FC236}">
                    <a16:creationId xmlns:a16="http://schemas.microsoft.com/office/drawing/2014/main" id="{B8FEB3EA-7DBE-4FE3-A129-270A63DB42EC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857" name="Rectangle 856">
                  <a:extLst>
                    <a:ext uri="{FF2B5EF4-FFF2-40B4-BE49-F238E27FC236}">
                      <a16:creationId xmlns:a16="http://schemas.microsoft.com/office/drawing/2014/main" id="{71838852-0FE7-4B23-AD0B-A1C5AAE728EE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858" name="Rectangle 857">
                  <a:extLst>
                    <a:ext uri="{FF2B5EF4-FFF2-40B4-BE49-F238E27FC236}">
                      <a16:creationId xmlns:a16="http://schemas.microsoft.com/office/drawing/2014/main" id="{CEA9CB59-97A0-487D-915D-819DD08D87CB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859" name="Rectangle 858">
                  <a:extLst>
                    <a:ext uri="{FF2B5EF4-FFF2-40B4-BE49-F238E27FC236}">
                      <a16:creationId xmlns:a16="http://schemas.microsoft.com/office/drawing/2014/main" id="{9FBCD605-B307-46B1-91E8-37A21CC3A81B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860" name="Rectangle 859">
                  <a:extLst>
                    <a:ext uri="{FF2B5EF4-FFF2-40B4-BE49-F238E27FC236}">
                      <a16:creationId xmlns:a16="http://schemas.microsoft.com/office/drawing/2014/main" id="{AC182A90-599E-4F7B-9306-B05D7328EEAD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B0E1FF8F-C162-482B-A48F-E77E3E6F57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862" name="Group 861">
                  <a:extLst>
                    <a:ext uri="{FF2B5EF4-FFF2-40B4-BE49-F238E27FC236}">
                      <a16:creationId xmlns:a16="http://schemas.microsoft.com/office/drawing/2014/main" id="{8862B383-8AD6-4371-8841-4714177C973A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863" name="Group 862">
                    <a:extLst>
                      <a:ext uri="{FF2B5EF4-FFF2-40B4-BE49-F238E27FC236}">
                        <a16:creationId xmlns:a16="http://schemas.microsoft.com/office/drawing/2014/main" id="{6F6E778E-A9CD-4DD1-8A65-E4803FE05531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874" name="Straight Connector 873">
                      <a:extLst>
                        <a:ext uri="{FF2B5EF4-FFF2-40B4-BE49-F238E27FC236}">
                          <a16:creationId xmlns:a16="http://schemas.microsoft.com/office/drawing/2014/main" id="{993BE107-A7B5-4D04-90E3-4D903417F0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75" name="Straight Connector 874">
                      <a:extLst>
                        <a:ext uri="{FF2B5EF4-FFF2-40B4-BE49-F238E27FC236}">
                          <a16:creationId xmlns:a16="http://schemas.microsoft.com/office/drawing/2014/main" id="{1BB071CF-AC11-4C38-BB9A-2E018C5DA7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76" name="Straight Connector 875">
                      <a:extLst>
                        <a:ext uri="{FF2B5EF4-FFF2-40B4-BE49-F238E27FC236}">
                          <a16:creationId xmlns:a16="http://schemas.microsoft.com/office/drawing/2014/main" id="{46D30281-B8D8-49E3-B424-8ABA56E8D8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77" name="Straight Connector 876">
                      <a:extLst>
                        <a:ext uri="{FF2B5EF4-FFF2-40B4-BE49-F238E27FC236}">
                          <a16:creationId xmlns:a16="http://schemas.microsoft.com/office/drawing/2014/main" id="{4AAFD207-317F-478E-873D-8E058940D0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864" name="Group 863">
                    <a:extLst>
                      <a:ext uri="{FF2B5EF4-FFF2-40B4-BE49-F238E27FC236}">
                        <a16:creationId xmlns:a16="http://schemas.microsoft.com/office/drawing/2014/main" id="{2C8CE400-CD67-4C36-AFF0-28442FC07BED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870" name="Straight Connector 869">
                      <a:extLst>
                        <a:ext uri="{FF2B5EF4-FFF2-40B4-BE49-F238E27FC236}">
                          <a16:creationId xmlns:a16="http://schemas.microsoft.com/office/drawing/2014/main" id="{50CD5876-5824-450B-9036-DEA07375D4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71" name="Straight Connector 870">
                      <a:extLst>
                        <a:ext uri="{FF2B5EF4-FFF2-40B4-BE49-F238E27FC236}">
                          <a16:creationId xmlns:a16="http://schemas.microsoft.com/office/drawing/2014/main" id="{EAD7ACD3-9F3D-4DED-902D-5A22FA6B0F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72" name="Straight Connector 871">
                      <a:extLst>
                        <a:ext uri="{FF2B5EF4-FFF2-40B4-BE49-F238E27FC236}">
                          <a16:creationId xmlns:a16="http://schemas.microsoft.com/office/drawing/2014/main" id="{2F06A9F2-7C86-480C-B7F0-CBA9353D39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73" name="Straight Connector 872">
                      <a:extLst>
                        <a:ext uri="{FF2B5EF4-FFF2-40B4-BE49-F238E27FC236}">
                          <a16:creationId xmlns:a16="http://schemas.microsoft.com/office/drawing/2014/main" id="{0A991A7D-5E88-4245-B142-7913B11AA0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D7B2F4CB-6662-475D-8B9A-880CFA81890B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866" name="Straight Connector 865">
                      <a:extLst>
                        <a:ext uri="{FF2B5EF4-FFF2-40B4-BE49-F238E27FC236}">
                          <a16:creationId xmlns:a16="http://schemas.microsoft.com/office/drawing/2014/main" id="{F230D465-8F66-421A-B2AE-FF73F1FB9D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67" name="Straight Connector 866">
                      <a:extLst>
                        <a:ext uri="{FF2B5EF4-FFF2-40B4-BE49-F238E27FC236}">
                          <a16:creationId xmlns:a16="http://schemas.microsoft.com/office/drawing/2014/main" id="{83DB1D58-8F84-43E1-9975-A8FE0AC607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68" name="Straight Connector 867">
                      <a:extLst>
                        <a:ext uri="{FF2B5EF4-FFF2-40B4-BE49-F238E27FC236}">
                          <a16:creationId xmlns:a16="http://schemas.microsoft.com/office/drawing/2014/main" id="{1228EACC-B5E9-49B6-82D6-72BD812048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869" name="Straight Connector 868">
                      <a:extLst>
                        <a:ext uri="{FF2B5EF4-FFF2-40B4-BE49-F238E27FC236}">
                          <a16:creationId xmlns:a16="http://schemas.microsoft.com/office/drawing/2014/main" id="{2227FF9C-2C03-405D-9B4E-6048F17DCD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807" name="Group 806">
                <a:extLst>
                  <a:ext uri="{FF2B5EF4-FFF2-40B4-BE49-F238E27FC236}">
                    <a16:creationId xmlns:a16="http://schemas.microsoft.com/office/drawing/2014/main" id="{A5D6464D-8D2A-4EE1-89D6-0EEE140ECDBC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837" name="Group 836">
                  <a:extLst>
                    <a:ext uri="{FF2B5EF4-FFF2-40B4-BE49-F238E27FC236}">
                      <a16:creationId xmlns:a16="http://schemas.microsoft.com/office/drawing/2014/main" id="{BF67DC8E-EA23-44C2-AC44-53FD6663FBC1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853" name="Rectangle 852">
                    <a:extLst>
                      <a:ext uri="{FF2B5EF4-FFF2-40B4-BE49-F238E27FC236}">
                        <a16:creationId xmlns:a16="http://schemas.microsoft.com/office/drawing/2014/main" id="{167A7D3B-6AF5-4B22-8CFB-5AEAA24E04B7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54" name="Rectangle 853">
                    <a:extLst>
                      <a:ext uri="{FF2B5EF4-FFF2-40B4-BE49-F238E27FC236}">
                        <a16:creationId xmlns:a16="http://schemas.microsoft.com/office/drawing/2014/main" id="{817B690B-6CED-4310-8051-80AC80BF889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55" name="Rectangle 854">
                    <a:extLst>
                      <a:ext uri="{FF2B5EF4-FFF2-40B4-BE49-F238E27FC236}">
                        <a16:creationId xmlns:a16="http://schemas.microsoft.com/office/drawing/2014/main" id="{AA0606EC-F4E9-46EF-B6D1-5CA29540862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56" name="Rectangle 855">
                    <a:extLst>
                      <a:ext uri="{FF2B5EF4-FFF2-40B4-BE49-F238E27FC236}">
                        <a16:creationId xmlns:a16="http://schemas.microsoft.com/office/drawing/2014/main" id="{FC66CB39-A74F-4FBB-9D05-2E7A9E9138E8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BA5B8EEF-2942-48E8-A14C-0520B0BD945F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849" name="Straight Connector 848">
                    <a:extLst>
                      <a:ext uri="{FF2B5EF4-FFF2-40B4-BE49-F238E27FC236}">
                        <a16:creationId xmlns:a16="http://schemas.microsoft.com/office/drawing/2014/main" id="{8A3937AD-9621-4478-A256-1EAF86D63C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0" name="Straight Connector 849">
                    <a:extLst>
                      <a:ext uri="{FF2B5EF4-FFF2-40B4-BE49-F238E27FC236}">
                        <a16:creationId xmlns:a16="http://schemas.microsoft.com/office/drawing/2014/main" id="{22618E28-B265-4668-85F1-3C8E392761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" name="Straight Connector 850">
                    <a:extLst>
                      <a:ext uri="{FF2B5EF4-FFF2-40B4-BE49-F238E27FC236}">
                        <a16:creationId xmlns:a16="http://schemas.microsoft.com/office/drawing/2014/main" id="{8D5DF9F1-AA75-468E-B3CB-AF956534CD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" name="Straight Connector 851">
                    <a:extLst>
                      <a:ext uri="{FF2B5EF4-FFF2-40B4-BE49-F238E27FC236}">
                        <a16:creationId xmlns:a16="http://schemas.microsoft.com/office/drawing/2014/main" id="{2E350066-485A-4C05-9D2E-C07369500C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9" name="Group 838">
                  <a:extLst>
                    <a:ext uri="{FF2B5EF4-FFF2-40B4-BE49-F238E27FC236}">
                      <a16:creationId xmlns:a16="http://schemas.microsoft.com/office/drawing/2014/main" id="{270CD631-0DDF-4B68-AF2B-7DE1197A58CF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845" name="Rectangle 844">
                    <a:extLst>
                      <a:ext uri="{FF2B5EF4-FFF2-40B4-BE49-F238E27FC236}">
                        <a16:creationId xmlns:a16="http://schemas.microsoft.com/office/drawing/2014/main" id="{351C4C1E-1A8A-467D-BC25-50B3BC9F2958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46" name="Rectangle 845">
                    <a:extLst>
                      <a:ext uri="{FF2B5EF4-FFF2-40B4-BE49-F238E27FC236}">
                        <a16:creationId xmlns:a16="http://schemas.microsoft.com/office/drawing/2014/main" id="{CDB702EC-F47D-4235-AEC6-8F9BB7502398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47" name="Rectangle 846">
                    <a:extLst>
                      <a:ext uri="{FF2B5EF4-FFF2-40B4-BE49-F238E27FC236}">
                        <a16:creationId xmlns:a16="http://schemas.microsoft.com/office/drawing/2014/main" id="{0E959393-36B8-4F4F-92DA-922D537C5C7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48" name="Rectangle 847">
                    <a:extLst>
                      <a:ext uri="{FF2B5EF4-FFF2-40B4-BE49-F238E27FC236}">
                        <a16:creationId xmlns:a16="http://schemas.microsoft.com/office/drawing/2014/main" id="{1CAE24F0-E7A2-412A-A531-ED789F059D1A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840" name="Group 839">
                  <a:extLst>
                    <a:ext uri="{FF2B5EF4-FFF2-40B4-BE49-F238E27FC236}">
                      <a16:creationId xmlns:a16="http://schemas.microsoft.com/office/drawing/2014/main" id="{01394656-169B-4F09-A8E6-0F0F137F0F0B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841" name="Straight Connector 840">
                    <a:extLst>
                      <a:ext uri="{FF2B5EF4-FFF2-40B4-BE49-F238E27FC236}">
                        <a16:creationId xmlns:a16="http://schemas.microsoft.com/office/drawing/2014/main" id="{C5F7DE11-02FD-4C5B-B4AC-6ED6DA3E97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2" name="Straight Connector 841">
                    <a:extLst>
                      <a:ext uri="{FF2B5EF4-FFF2-40B4-BE49-F238E27FC236}">
                        <a16:creationId xmlns:a16="http://schemas.microsoft.com/office/drawing/2014/main" id="{83335973-BCD5-4C02-8428-3081C3EE0C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3" name="Straight Connector 842">
                    <a:extLst>
                      <a:ext uri="{FF2B5EF4-FFF2-40B4-BE49-F238E27FC236}">
                        <a16:creationId xmlns:a16="http://schemas.microsoft.com/office/drawing/2014/main" id="{85792D3A-EE25-4E2A-98AE-FAFDED3B2E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4" name="Straight Connector 843">
                    <a:extLst>
                      <a:ext uri="{FF2B5EF4-FFF2-40B4-BE49-F238E27FC236}">
                        <a16:creationId xmlns:a16="http://schemas.microsoft.com/office/drawing/2014/main" id="{6F9208CA-6F58-47A0-9D30-39AF189DCA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08" name="Group 807">
                <a:extLst>
                  <a:ext uri="{FF2B5EF4-FFF2-40B4-BE49-F238E27FC236}">
                    <a16:creationId xmlns:a16="http://schemas.microsoft.com/office/drawing/2014/main" id="{89E06379-AEBC-4EB1-851D-1E2D0E8AB080}"/>
                  </a:ext>
                </a:extLst>
              </p:cNvPr>
              <p:cNvGrpSpPr/>
              <p:nvPr/>
            </p:nvGrpSpPr>
            <p:grpSpPr>
              <a:xfrm>
                <a:off x="7581282" y="3741397"/>
                <a:ext cx="1279248" cy="1106564"/>
                <a:chOff x="6049762" y="2899555"/>
                <a:chExt cx="993591" cy="1106564"/>
              </a:xfrm>
            </p:grpSpPr>
            <p:grpSp>
              <p:nvGrpSpPr>
                <p:cNvPr id="817" name="Group 816">
                  <a:extLst>
                    <a:ext uri="{FF2B5EF4-FFF2-40B4-BE49-F238E27FC236}">
                      <a16:creationId xmlns:a16="http://schemas.microsoft.com/office/drawing/2014/main" id="{978BE55C-A14C-4EF8-A5C6-33EE7A08F34F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833" name="Rectangle 832">
                    <a:extLst>
                      <a:ext uri="{FF2B5EF4-FFF2-40B4-BE49-F238E27FC236}">
                        <a16:creationId xmlns:a16="http://schemas.microsoft.com/office/drawing/2014/main" id="{E16D6906-EAF5-4831-A6C2-E6C86D46DDE3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34" name="Rectangle 833">
                    <a:extLst>
                      <a:ext uri="{FF2B5EF4-FFF2-40B4-BE49-F238E27FC236}">
                        <a16:creationId xmlns:a16="http://schemas.microsoft.com/office/drawing/2014/main" id="{34CFF5D2-655D-4D5D-BB45-16EF88885D4A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35" name="Rectangle 834">
                    <a:extLst>
                      <a:ext uri="{FF2B5EF4-FFF2-40B4-BE49-F238E27FC236}">
                        <a16:creationId xmlns:a16="http://schemas.microsoft.com/office/drawing/2014/main" id="{80A6F9AA-D489-4C70-9F85-BD9FE3C6D01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36" name="Rectangle 835">
                    <a:extLst>
                      <a:ext uri="{FF2B5EF4-FFF2-40B4-BE49-F238E27FC236}">
                        <a16:creationId xmlns:a16="http://schemas.microsoft.com/office/drawing/2014/main" id="{31A1A8F2-414E-42AB-92DC-B6CDEC8DF2D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818" name="Group 817">
                  <a:extLst>
                    <a:ext uri="{FF2B5EF4-FFF2-40B4-BE49-F238E27FC236}">
                      <a16:creationId xmlns:a16="http://schemas.microsoft.com/office/drawing/2014/main" id="{6387D778-3CDD-4B1B-9FB1-56C459B06C49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829" name="Straight Connector 828">
                    <a:extLst>
                      <a:ext uri="{FF2B5EF4-FFF2-40B4-BE49-F238E27FC236}">
                        <a16:creationId xmlns:a16="http://schemas.microsoft.com/office/drawing/2014/main" id="{0E8C1127-F73F-4C2A-BB3A-9C96D3A03E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0" name="Straight Connector 829">
                    <a:extLst>
                      <a:ext uri="{FF2B5EF4-FFF2-40B4-BE49-F238E27FC236}">
                        <a16:creationId xmlns:a16="http://schemas.microsoft.com/office/drawing/2014/main" id="{D50E47B0-4CCF-4B72-A1BC-228C446690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1" name="Straight Connector 830">
                    <a:extLst>
                      <a:ext uri="{FF2B5EF4-FFF2-40B4-BE49-F238E27FC236}">
                        <a16:creationId xmlns:a16="http://schemas.microsoft.com/office/drawing/2014/main" id="{9ACA62B5-17E8-4BA9-B8C7-AFB193B6AB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" name="Straight Connector 831">
                    <a:extLst>
                      <a:ext uri="{FF2B5EF4-FFF2-40B4-BE49-F238E27FC236}">
                        <a16:creationId xmlns:a16="http://schemas.microsoft.com/office/drawing/2014/main" id="{C81C0513-A0D7-493F-B193-46EF0DFE19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19" name="Group 818">
                  <a:extLst>
                    <a:ext uri="{FF2B5EF4-FFF2-40B4-BE49-F238E27FC236}">
                      <a16:creationId xmlns:a16="http://schemas.microsoft.com/office/drawing/2014/main" id="{A01F38C2-C65E-4702-8CFD-8842548BBDF7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825" name="Rectangle 824">
                    <a:extLst>
                      <a:ext uri="{FF2B5EF4-FFF2-40B4-BE49-F238E27FC236}">
                        <a16:creationId xmlns:a16="http://schemas.microsoft.com/office/drawing/2014/main" id="{5E3B542C-17AD-46C9-9B09-B47FB895AE0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26" name="Rectangle 825">
                    <a:extLst>
                      <a:ext uri="{FF2B5EF4-FFF2-40B4-BE49-F238E27FC236}">
                        <a16:creationId xmlns:a16="http://schemas.microsoft.com/office/drawing/2014/main" id="{AFC7AD38-D21B-4FE3-81A7-4CFED5679309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27" name="Rectangle 826">
                    <a:extLst>
                      <a:ext uri="{FF2B5EF4-FFF2-40B4-BE49-F238E27FC236}">
                        <a16:creationId xmlns:a16="http://schemas.microsoft.com/office/drawing/2014/main" id="{9666DC11-D588-465D-8A0A-67952CF3E22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28" name="Rectangle 827">
                    <a:extLst>
                      <a:ext uri="{FF2B5EF4-FFF2-40B4-BE49-F238E27FC236}">
                        <a16:creationId xmlns:a16="http://schemas.microsoft.com/office/drawing/2014/main" id="{8E029278-5586-4397-869D-841B9EA9AFDF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5B78521B-6D31-4FF6-842B-5997B1814540}"/>
                    </a:ext>
                  </a:extLst>
                </p:cNvPr>
                <p:cNvGrpSpPr/>
                <p:nvPr/>
              </p:nvGrpSpPr>
              <p:grpSpPr>
                <a:xfrm>
                  <a:off x="6472299" y="3575674"/>
                  <a:ext cx="571054" cy="407008"/>
                  <a:chOff x="6233358" y="2782555"/>
                  <a:chExt cx="807647" cy="434701"/>
                </a:xfrm>
              </p:grpSpPr>
              <p:cxnSp>
                <p:nvCxnSpPr>
                  <p:cNvPr id="821" name="Straight Connector 820">
                    <a:extLst>
                      <a:ext uri="{FF2B5EF4-FFF2-40B4-BE49-F238E27FC236}">
                        <a16:creationId xmlns:a16="http://schemas.microsoft.com/office/drawing/2014/main" id="{EC969CEC-F82C-49B2-A185-E20C49FE8F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2" name="Straight Connector 821">
                    <a:extLst>
                      <a:ext uri="{FF2B5EF4-FFF2-40B4-BE49-F238E27FC236}">
                        <a16:creationId xmlns:a16="http://schemas.microsoft.com/office/drawing/2014/main" id="{9E65F1C0-4C19-4D06-8F72-AB64A6EE91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3" name="Straight Connector 822">
                    <a:extLst>
                      <a:ext uri="{FF2B5EF4-FFF2-40B4-BE49-F238E27FC236}">
                        <a16:creationId xmlns:a16="http://schemas.microsoft.com/office/drawing/2014/main" id="{D4742A75-CBF0-4D57-AC85-5D484E09A7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62" y="3071115"/>
                    <a:ext cx="807643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4" name="Straight Connector 823">
                    <a:extLst>
                      <a:ext uri="{FF2B5EF4-FFF2-40B4-BE49-F238E27FC236}">
                        <a16:creationId xmlns:a16="http://schemas.microsoft.com/office/drawing/2014/main" id="{340BE608-35EC-4699-894B-A7C9D098CC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09" name="Group 808">
                <a:extLst>
                  <a:ext uri="{FF2B5EF4-FFF2-40B4-BE49-F238E27FC236}">
                    <a16:creationId xmlns:a16="http://schemas.microsoft.com/office/drawing/2014/main" id="{2D5BDE01-552B-4E15-A568-DD6BE4DE84E4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810" name="Rectangle 809">
                  <a:extLst>
                    <a:ext uri="{FF2B5EF4-FFF2-40B4-BE49-F238E27FC236}">
                      <a16:creationId xmlns:a16="http://schemas.microsoft.com/office/drawing/2014/main" id="{2903B3F3-8EB6-44A2-BFEC-A370C1354A81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811" name="Group 810">
                  <a:extLst>
                    <a:ext uri="{FF2B5EF4-FFF2-40B4-BE49-F238E27FC236}">
                      <a16:creationId xmlns:a16="http://schemas.microsoft.com/office/drawing/2014/main" id="{A96E73C2-058C-4416-B29B-377ACA250376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813" name="Picture 812" descr="School icon">
                    <a:extLst>
                      <a:ext uri="{FF2B5EF4-FFF2-40B4-BE49-F238E27FC236}">
                        <a16:creationId xmlns:a16="http://schemas.microsoft.com/office/drawing/2014/main" id="{7085D946-2482-45E9-8FC4-C0F62EDEC0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9F6C633D-0E11-4FCB-84C9-E77E01D54532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815" name="Straight Connector 814">
                      <a:extLst>
                        <a:ext uri="{FF2B5EF4-FFF2-40B4-BE49-F238E27FC236}">
                          <a16:creationId xmlns:a16="http://schemas.microsoft.com/office/drawing/2014/main" id="{BE390CF3-51B3-4A9F-8CAE-E8E2AB74EA4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16" name="Parallelogram 815">
                      <a:extLst>
                        <a:ext uri="{FF2B5EF4-FFF2-40B4-BE49-F238E27FC236}">
                          <a16:creationId xmlns:a16="http://schemas.microsoft.com/office/drawing/2014/main" id="{F3D7D5EE-6D8A-414D-AA5A-21A6C2D9780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812" name="Graphic 811" descr="Family with boy">
                  <a:extLst>
                    <a:ext uri="{FF2B5EF4-FFF2-40B4-BE49-F238E27FC236}">
                      <a16:creationId xmlns:a16="http://schemas.microsoft.com/office/drawing/2014/main" id="{1F024E81-381B-4416-BC85-A58DDA698E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78" name="Group 877">
              <a:extLst>
                <a:ext uri="{FF2B5EF4-FFF2-40B4-BE49-F238E27FC236}">
                  <a16:creationId xmlns:a16="http://schemas.microsoft.com/office/drawing/2014/main" id="{5F2A8B7F-4839-4F86-92F5-C7E2DF6A94D9}"/>
                </a:ext>
              </a:extLst>
            </p:cNvPr>
            <p:cNvGrpSpPr/>
            <p:nvPr/>
          </p:nvGrpSpPr>
          <p:grpSpPr>
            <a:xfrm>
              <a:off x="16475587" y="1500736"/>
              <a:ext cx="1705393" cy="2702172"/>
              <a:chOff x="7433305" y="2548529"/>
              <a:chExt cx="1750508" cy="2773656"/>
            </a:xfrm>
          </p:grpSpPr>
          <p:grpSp>
            <p:nvGrpSpPr>
              <p:cNvPr id="879" name="Group 878">
                <a:extLst>
                  <a:ext uri="{FF2B5EF4-FFF2-40B4-BE49-F238E27FC236}">
                    <a16:creationId xmlns:a16="http://schemas.microsoft.com/office/drawing/2014/main" id="{93B953C2-DA06-421E-A076-239D044BE78A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930" name="Rectangle 929">
                  <a:extLst>
                    <a:ext uri="{FF2B5EF4-FFF2-40B4-BE49-F238E27FC236}">
                      <a16:creationId xmlns:a16="http://schemas.microsoft.com/office/drawing/2014/main" id="{9E1370FB-C46B-4976-97B3-20738FBEB451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931" name="Rectangle 930">
                  <a:extLst>
                    <a:ext uri="{FF2B5EF4-FFF2-40B4-BE49-F238E27FC236}">
                      <a16:creationId xmlns:a16="http://schemas.microsoft.com/office/drawing/2014/main" id="{28D0AD21-F4D3-4030-A60D-AD6E8A003B10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932" name="Rectangle 931">
                  <a:extLst>
                    <a:ext uri="{FF2B5EF4-FFF2-40B4-BE49-F238E27FC236}">
                      <a16:creationId xmlns:a16="http://schemas.microsoft.com/office/drawing/2014/main" id="{F255771F-48C3-4A7F-A344-2EF6627A9E36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933" name="Rectangle 932">
                  <a:extLst>
                    <a:ext uri="{FF2B5EF4-FFF2-40B4-BE49-F238E27FC236}">
                      <a16:creationId xmlns:a16="http://schemas.microsoft.com/office/drawing/2014/main" id="{18F55F86-10FF-4933-A8BE-AFFCDE85C5D2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AC29C7A2-E677-4074-9C4B-3316018709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292BA56D-2647-4CFF-9A74-4776322C723B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936" name="Group 935">
                    <a:extLst>
                      <a:ext uri="{FF2B5EF4-FFF2-40B4-BE49-F238E27FC236}">
                        <a16:creationId xmlns:a16="http://schemas.microsoft.com/office/drawing/2014/main" id="{ACED03ED-3CC7-4D42-BEA4-1B68C4E51E9D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947" name="Straight Connector 946">
                      <a:extLst>
                        <a:ext uri="{FF2B5EF4-FFF2-40B4-BE49-F238E27FC236}">
                          <a16:creationId xmlns:a16="http://schemas.microsoft.com/office/drawing/2014/main" id="{84E722B1-1823-4797-8751-F4B570A1E4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948" name="Straight Connector 947">
                      <a:extLst>
                        <a:ext uri="{FF2B5EF4-FFF2-40B4-BE49-F238E27FC236}">
                          <a16:creationId xmlns:a16="http://schemas.microsoft.com/office/drawing/2014/main" id="{78A7A998-4CBA-4970-A45E-3BB50790F8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949" name="Straight Connector 948">
                      <a:extLst>
                        <a:ext uri="{FF2B5EF4-FFF2-40B4-BE49-F238E27FC236}">
                          <a16:creationId xmlns:a16="http://schemas.microsoft.com/office/drawing/2014/main" id="{71F7EB78-4692-4E23-8D80-A4AFC3FE32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950" name="Straight Connector 949">
                      <a:extLst>
                        <a:ext uri="{FF2B5EF4-FFF2-40B4-BE49-F238E27FC236}">
                          <a16:creationId xmlns:a16="http://schemas.microsoft.com/office/drawing/2014/main" id="{DF83519C-1DF5-41E9-8AC0-94C655A4BDC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937" name="Group 936">
                    <a:extLst>
                      <a:ext uri="{FF2B5EF4-FFF2-40B4-BE49-F238E27FC236}">
                        <a16:creationId xmlns:a16="http://schemas.microsoft.com/office/drawing/2014/main" id="{E810052B-BA0D-40B6-836E-B804933B9B01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943" name="Straight Connector 942">
                      <a:extLst>
                        <a:ext uri="{FF2B5EF4-FFF2-40B4-BE49-F238E27FC236}">
                          <a16:creationId xmlns:a16="http://schemas.microsoft.com/office/drawing/2014/main" id="{0F2EC882-26C2-4B9D-8C20-8999646630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944" name="Straight Connector 943">
                      <a:extLst>
                        <a:ext uri="{FF2B5EF4-FFF2-40B4-BE49-F238E27FC236}">
                          <a16:creationId xmlns:a16="http://schemas.microsoft.com/office/drawing/2014/main" id="{B6DAB87F-8F61-4978-B0A7-1CE854BADE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945" name="Straight Connector 944">
                      <a:extLst>
                        <a:ext uri="{FF2B5EF4-FFF2-40B4-BE49-F238E27FC236}">
                          <a16:creationId xmlns:a16="http://schemas.microsoft.com/office/drawing/2014/main" id="{894356D4-A61B-4D6E-A1E9-85B9316176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946" name="Straight Connector 945">
                      <a:extLst>
                        <a:ext uri="{FF2B5EF4-FFF2-40B4-BE49-F238E27FC236}">
                          <a16:creationId xmlns:a16="http://schemas.microsoft.com/office/drawing/2014/main" id="{00948B10-274B-4B32-8807-BA0A47534E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938" name="Group 937">
                    <a:extLst>
                      <a:ext uri="{FF2B5EF4-FFF2-40B4-BE49-F238E27FC236}">
                        <a16:creationId xmlns:a16="http://schemas.microsoft.com/office/drawing/2014/main" id="{A924BF12-071D-43EC-B654-B8EFF443F39F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939" name="Straight Connector 938">
                      <a:extLst>
                        <a:ext uri="{FF2B5EF4-FFF2-40B4-BE49-F238E27FC236}">
                          <a16:creationId xmlns:a16="http://schemas.microsoft.com/office/drawing/2014/main" id="{0480999D-B15A-4E24-AFEF-A66E0EC1C6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940" name="Straight Connector 939">
                      <a:extLst>
                        <a:ext uri="{FF2B5EF4-FFF2-40B4-BE49-F238E27FC236}">
                          <a16:creationId xmlns:a16="http://schemas.microsoft.com/office/drawing/2014/main" id="{27581ED7-CF8C-45B0-B3F4-1D5AA8BA92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941" name="Straight Connector 940">
                      <a:extLst>
                        <a:ext uri="{FF2B5EF4-FFF2-40B4-BE49-F238E27FC236}">
                          <a16:creationId xmlns:a16="http://schemas.microsoft.com/office/drawing/2014/main" id="{9D2633BC-0CB4-410D-B046-9BB58F842A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942" name="Straight Connector 941">
                      <a:extLst>
                        <a:ext uri="{FF2B5EF4-FFF2-40B4-BE49-F238E27FC236}">
                          <a16:creationId xmlns:a16="http://schemas.microsoft.com/office/drawing/2014/main" id="{7F9C446C-C6B2-46D1-812A-159BFC9910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880" name="Group 879">
                <a:extLst>
                  <a:ext uri="{FF2B5EF4-FFF2-40B4-BE49-F238E27FC236}">
                    <a16:creationId xmlns:a16="http://schemas.microsoft.com/office/drawing/2014/main" id="{8A8157EE-6453-4314-AB61-2D4EB2BC5EEC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910" name="Group 909">
                  <a:extLst>
                    <a:ext uri="{FF2B5EF4-FFF2-40B4-BE49-F238E27FC236}">
                      <a16:creationId xmlns:a16="http://schemas.microsoft.com/office/drawing/2014/main" id="{4FFD2D88-C4E3-465E-8C5B-0037F94818CC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926" name="Rectangle 925">
                    <a:extLst>
                      <a:ext uri="{FF2B5EF4-FFF2-40B4-BE49-F238E27FC236}">
                        <a16:creationId xmlns:a16="http://schemas.microsoft.com/office/drawing/2014/main" id="{1E425289-5BF2-4F6A-8BD5-659FC88765E7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27" name="Rectangle 926">
                    <a:extLst>
                      <a:ext uri="{FF2B5EF4-FFF2-40B4-BE49-F238E27FC236}">
                        <a16:creationId xmlns:a16="http://schemas.microsoft.com/office/drawing/2014/main" id="{B194AE07-E822-473F-86F0-177CC25B7CF0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28" name="Rectangle 927">
                    <a:extLst>
                      <a:ext uri="{FF2B5EF4-FFF2-40B4-BE49-F238E27FC236}">
                        <a16:creationId xmlns:a16="http://schemas.microsoft.com/office/drawing/2014/main" id="{17C175B7-39F7-4A51-8A0F-59DAC6C6E19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29" name="Rectangle 928">
                    <a:extLst>
                      <a:ext uri="{FF2B5EF4-FFF2-40B4-BE49-F238E27FC236}">
                        <a16:creationId xmlns:a16="http://schemas.microsoft.com/office/drawing/2014/main" id="{F01545CA-6908-4CB8-B395-BDBC5F61EF0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911" name="Group 910">
                  <a:extLst>
                    <a:ext uri="{FF2B5EF4-FFF2-40B4-BE49-F238E27FC236}">
                      <a16:creationId xmlns:a16="http://schemas.microsoft.com/office/drawing/2014/main" id="{1AF4F460-5C11-431F-A007-56D45755C559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922" name="Straight Connector 921">
                    <a:extLst>
                      <a:ext uri="{FF2B5EF4-FFF2-40B4-BE49-F238E27FC236}">
                        <a16:creationId xmlns:a16="http://schemas.microsoft.com/office/drawing/2014/main" id="{A2CED823-A5FB-4F5B-8542-31E310F8D3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3" name="Straight Connector 922">
                    <a:extLst>
                      <a:ext uri="{FF2B5EF4-FFF2-40B4-BE49-F238E27FC236}">
                        <a16:creationId xmlns:a16="http://schemas.microsoft.com/office/drawing/2014/main" id="{E6078132-9D9A-4C8D-9487-0BD7811FD7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4" name="Straight Connector 923">
                    <a:extLst>
                      <a:ext uri="{FF2B5EF4-FFF2-40B4-BE49-F238E27FC236}">
                        <a16:creationId xmlns:a16="http://schemas.microsoft.com/office/drawing/2014/main" id="{245AAC32-BCF9-4EC4-9755-83C8FF31F6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5" name="Straight Connector 924">
                    <a:extLst>
                      <a:ext uri="{FF2B5EF4-FFF2-40B4-BE49-F238E27FC236}">
                        <a16:creationId xmlns:a16="http://schemas.microsoft.com/office/drawing/2014/main" id="{55551794-C65B-45B9-8E0E-C626E46D39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12" name="Group 911">
                  <a:extLst>
                    <a:ext uri="{FF2B5EF4-FFF2-40B4-BE49-F238E27FC236}">
                      <a16:creationId xmlns:a16="http://schemas.microsoft.com/office/drawing/2014/main" id="{D06BD165-00A6-42B3-BB3F-522D675B5811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918" name="Rectangle 917">
                    <a:extLst>
                      <a:ext uri="{FF2B5EF4-FFF2-40B4-BE49-F238E27FC236}">
                        <a16:creationId xmlns:a16="http://schemas.microsoft.com/office/drawing/2014/main" id="{D01A91C4-1799-4A82-8068-04D648BE8F5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19" name="Rectangle 918">
                    <a:extLst>
                      <a:ext uri="{FF2B5EF4-FFF2-40B4-BE49-F238E27FC236}">
                        <a16:creationId xmlns:a16="http://schemas.microsoft.com/office/drawing/2014/main" id="{D2B77ACD-5AEC-4F00-95E0-5EF645630C5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20" name="Rectangle 919">
                    <a:extLst>
                      <a:ext uri="{FF2B5EF4-FFF2-40B4-BE49-F238E27FC236}">
                        <a16:creationId xmlns:a16="http://schemas.microsoft.com/office/drawing/2014/main" id="{E418107A-9AE5-4A1E-A785-404F373A94D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21" name="Rectangle 920">
                    <a:extLst>
                      <a:ext uri="{FF2B5EF4-FFF2-40B4-BE49-F238E27FC236}">
                        <a16:creationId xmlns:a16="http://schemas.microsoft.com/office/drawing/2014/main" id="{41660C19-EC70-4123-887E-32748694E73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913" name="Group 912">
                  <a:extLst>
                    <a:ext uri="{FF2B5EF4-FFF2-40B4-BE49-F238E27FC236}">
                      <a16:creationId xmlns:a16="http://schemas.microsoft.com/office/drawing/2014/main" id="{64A5C119-E47F-4D9B-904C-891A97A81948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914" name="Straight Connector 913">
                    <a:extLst>
                      <a:ext uri="{FF2B5EF4-FFF2-40B4-BE49-F238E27FC236}">
                        <a16:creationId xmlns:a16="http://schemas.microsoft.com/office/drawing/2014/main" id="{F8506C85-14B0-4964-B99A-FF63BA60B8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5" name="Straight Connector 914">
                    <a:extLst>
                      <a:ext uri="{FF2B5EF4-FFF2-40B4-BE49-F238E27FC236}">
                        <a16:creationId xmlns:a16="http://schemas.microsoft.com/office/drawing/2014/main" id="{5B64E49F-DA13-4539-8A6D-9BDE4E3646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6" name="Straight Connector 915">
                    <a:extLst>
                      <a:ext uri="{FF2B5EF4-FFF2-40B4-BE49-F238E27FC236}">
                        <a16:creationId xmlns:a16="http://schemas.microsoft.com/office/drawing/2014/main" id="{8EE2D9C0-1578-4BF4-9C81-A20312084B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7" name="Straight Connector 916">
                    <a:extLst>
                      <a:ext uri="{FF2B5EF4-FFF2-40B4-BE49-F238E27FC236}">
                        <a16:creationId xmlns:a16="http://schemas.microsoft.com/office/drawing/2014/main" id="{C9490CBA-2F88-48F5-A8F3-03A555E14D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81" name="Group 880">
                <a:extLst>
                  <a:ext uri="{FF2B5EF4-FFF2-40B4-BE49-F238E27FC236}">
                    <a16:creationId xmlns:a16="http://schemas.microsoft.com/office/drawing/2014/main" id="{148269F5-ED6E-4084-AA39-157C22C807EA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890" name="Group 889">
                  <a:extLst>
                    <a:ext uri="{FF2B5EF4-FFF2-40B4-BE49-F238E27FC236}">
                      <a16:creationId xmlns:a16="http://schemas.microsoft.com/office/drawing/2014/main" id="{DEFF2930-E571-40C2-817F-EB18F3097377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906" name="Rectangle 905">
                    <a:extLst>
                      <a:ext uri="{FF2B5EF4-FFF2-40B4-BE49-F238E27FC236}">
                        <a16:creationId xmlns:a16="http://schemas.microsoft.com/office/drawing/2014/main" id="{12C90AF3-8A89-48F4-9D49-191E3E54C2C4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07" name="Rectangle 906">
                    <a:extLst>
                      <a:ext uri="{FF2B5EF4-FFF2-40B4-BE49-F238E27FC236}">
                        <a16:creationId xmlns:a16="http://schemas.microsoft.com/office/drawing/2014/main" id="{4D4C97AD-1999-4E17-8180-3204A76E507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13637A1E-050D-486A-AAA1-26E3C44981D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09" name="Rectangle 908">
                    <a:extLst>
                      <a:ext uri="{FF2B5EF4-FFF2-40B4-BE49-F238E27FC236}">
                        <a16:creationId xmlns:a16="http://schemas.microsoft.com/office/drawing/2014/main" id="{E58972FC-9083-4888-BF8C-BB43AEC7C97F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891" name="Group 890">
                  <a:extLst>
                    <a:ext uri="{FF2B5EF4-FFF2-40B4-BE49-F238E27FC236}">
                      <a16:creationId xmlns:a16="http://schemas.microsoft.com/office/drawing/2014/main" id="{99194855-9946-445B-88F4-A9326447C64F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902" name="Straight Connector 901">
                    <a:extLst>
                      <a:ext uri="{FF2B5EF4-FFF2-40B4-BE49-F238E27FC236}">
                        <a16:creationId xmlns:a16="http://schemas.microsoft.com/office/drawing/2014/main" id="{D740D07C-754E-4544-9671-59DC76F1EB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3" name="Straight Connector 902">
                    <a:extLst>
                      <a:ext uri="{FF2B5EF4-FFF2-40B4-BE49-F238E27FC236}">
                        <a16:creationId xmlns:a16="http://schemas.microsoft.com/office/drawing/2014/main" id="{B435A064-6DD2-4421-B3EE-D5B1678FEE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4" name="Straight Connector 903">
                    <a:extLst>
                      <a:ext uri="{FF2B5EF4-FFF2-40B4-BE49-F238E27FC236}">
                        <a16:creationId xmlns:a16="http://schemas.microsoft.com/office/drawing/2014/main" id="{046E583B-2D69-4598-A0C0-6415C7BB7D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5" name="Straight Connector 904">
                    <a:extLst>
                      <a:ext uri="{FF2B5EF4-FFF2-40B4-BE49-F238E27FC236}">
                        <a16:creationId xmlns:a16="http://schemas.microsoft.com/office/drawing/2014/main" id="{A6AE1ED5-4397-439C-ADC7-14DE001A51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92" name="Group 891">
                  <a:extLst>
                    <a:ext uri="{FF2B5EF4-FFF2-40B4-BE49-F238E27FC236}">
                      <a16:creationId xmlns:a16="http://schemas.microsoft.com/office/drawing/2014/main" id="{2BAD7E69-B963-4BD0-8B7B-18379ACFB68C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898" name="Rectangle 897">
                    <a:extLst>
                      <a:ext uri="{FF2B5EF4-FFF2-40B4-BE49-F238E27FC236}">
                        <a16:creationId xmlns:a16="http://schemas.microsoft.com/office/drawing/2014/main" id="{BEA325A6-174A-4F21-BD0F-DD02E6FE3BDF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899" name="Rectangle 898">
                    <a:extLst>
                      <a:ext uri="{FF2B5EF4-FFF2-40B4-BE49-F238E27FC236}">
                        <a16:creationId xmlns:a16="http://schemas.microsoft.com/office/drawing/2014/main" id="{46470728-0F45-4732-9E31-E11AB604608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00" name="Rectangle 899">
                    <a:extLst>
                      <a:ext uri="{FF2B5EF4-FFF2-40B4-BE49-F238E27FC236}">
                        <a16:creationId xmlns:a16="http://schemas.microsoft.com/office/drawing/2014/main" id="{05C94B43-42BC-412A-9316-0276B2266F8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01" name="Rectangle 900">
                    <a:extLst>
                      <a:ext uri="{FF2B5EF4-FFF2-40B4-BE49-F238E27FC236}">
                        <a16:creationId xmlns:a16="http://schemas.microsoft.com/office/drawing/2014/main" id="{6473228A-E468-4B0B-8775-3EBC2FA5417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893" name="Group 892">
                  <a:extLst>
                    <a:ext uri="{FF2B5EF4-FFF2-40B4-BE49-F238E27FC236}">
                      <a16:creationId xmlns:a16="http://schemas.microsoft.com/office/drawing/2014/main" id="{F477E300-59C8-4198-8468-FFBF2EC546EA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894" name="Straight Connector 893">
                    <a:extLst>
                      <a:ext uri="{FF2B5EF4-FFF2-40B4-BE49-F238E27FC236}">
                        <a16:creationId xmlns:a16="http://schemas.microsoft.com/office/drawing/2014/main" id="{046A1AE6-877D-4BCA-9F28-EE8C9A8438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5" name="Straight Connector 894">
                    <a:extLst>
                      <a:ext uri="{FF2B5EF4-FFF2-40B4-BE49-F238E27FC236}">
                        <a16:creationId xmlns:a16="http://schemas.microsoft.com/office/drawing/2014/main" id="{3EF0B444-79E9-4BDE-8254-60848DD412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6" name="Straight Connector 895">
                    <a:extLst>
                      <a:ext uri="{FF2B5EF4-FFF2-40B4-BE49-F238E27FC236}">
                        <a16:creationId xmlns:a16="http://schemas.microsoft.com/office/drawing/2014/main" id="{8CAE5D2D-2E5E-4E89-BAC3-57347ABC91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7" name="Straight Connector 896">
                    <a:extLst>
                      <a:ext uri="{FF2B5EF4-FFF2-40B4-BE49-F238E27FC236}">
                        <a16:creationId xmlns:a16="http://schemas.microsoft.com/office/drawing/2014/main" id="{5EDDD004-1F19-4F6C-9B29-A912416B5C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82" name="Group 881">
                <a:extLst>
                  <a:ext uri="{FF2B5EF4-FFF2-40B4-BE49-F238E27FC236}">
                    <a16:creationId xmlns:a16="http://schemas.microsoft.com/office/drawing/2014/main" id="{FE9FE985-827A-423B-B61A-210E3F223967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883" name="Rectangle 882">
                  <a:extLst>
                    <a:ext uri="{FF2B5EF4-FFF2-40B4-BE49-F238E27FC236}">
                      <a16:creationId xmlns:a16="http://schemas.microsoft.com/office/drawing/2014/main" id="{4DA2BCB4-5DAD-43AF-84FE-97DE9512E67D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884" name="Group 883">
                  <a:extLst>
                    <a:ext uri="{FF2B5EF4-FFF2-40B4-BE49-F238E27FC236}">
                      <a16:creationId xmlns:a16="http://schemas.microsoft.com/office/drawing/2014/main" id="{FD2D0855-AD2A-45AA-9984-014D1FDD946D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886" name="Picture 885" descr="School icon">
                    <a:extLst>
                      <a:ext uri="{FF2B5EF4-FFF2-40B4-BE49-F238E27FC236}">
                        <a16:creationId xmlns:a16="http://schemas.microsoft.com/office/drawing/2014/main" id="{C07DFC92-4C91-4C00-A738-6DCD0359B84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887" name="Group 886">
                    <a:extLst>
                      <a:ext uri="{FF2B5EF4-FFF2-40B4-BE49-F238E27FC236}">
                        <a16:creationId xmlns:a16="http://schemas.microsoft.com/office/drawing/2014/main" id="{EB1400C0-DAD8-4F5C-AB50-50492A8B2F56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888" name="Straight Connector 887">
                      <a:extLst>
                        <a:ext uri="{FF2B5EF4-FFF2-40B4-BE49-F238E27FC236}">
                          <a16:creationId xmlns:a16="http://schemas.microsoft.com/office/drawing/2014/main" id="{53C9FE77-17C9-4EE0-B3DA-6336B5221F4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89" name="Parallelogram 888">
                      <a:extLst>
                        <a:ext uri="{FF2B5EF4-FFF2-40B4-BE49-F238E27FC236}">
                          <a16:creationId xmlns:a16="http://schemas.microsoft.com/office/drawing/2014/main" id="{10EF4E4C-AE82-4BA4-B80E-8D45DA86064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885" name="Graphic 884" descr="Family with boy">
                  <a:extLst>
                    <a:ext uri="{FF2B5EF4-FFF2-40B4-BE49-F238E27FC236}">
                      <a16:creationId xmlns:a16="http://schemas.microsoft.com/office/drawing/2014/main" id="{3FFE4B05-251B-4788-9D77-673056ADDB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51" name="Group 950">
              <a:extLst>
                <a:ext uri="{FF2B5EF4-FFF2-40B4-BE49-F238E27FC236}">
                  <a16:creationId xmlns:a16="http://schemas.microsoft.com/office/drawing/2014/main" id="{4E52CE0E-9557-4ACE-9A7D-8FAB11E1A29C}"/>
                </a:ext>
              </a:extLst>
            </p:cNvPr>
            <p:cNvGrpSpPr/>
            <p:nvPr/>
          </p:nvGrpSpPr>
          <p:grpSpPr>
            <a:xfrm>
              <a:off x="7390837" y="7527226"/>
              <a:ext cx="1705393" cy="2702172"/>
              <a:chOff x="7433305" y="2548529"/>
              <a:chExt cx="1750508" cy="2773656"/>
            </a:xfrm>
          </p:grpSpPr>
          <p:grpSp>
            <p:nvGrpSpPr>
              <p:cNvPr id="952" name="Group 951">
                <a:extLst>
                  <a:ext uri="{FF2B5EF4-FFF2-40B4-BE49-F238E27FC236}">
                    <a16:creationId xmlns:a16="http://schemas.microsoft.com/office/drawing/2014/main" id="{55D48E22-ED69-45AD-9387-573773117985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1003" name="Rectangle 1002">
                  <a:extLst>
                    <a:ext uri="{FF2B5EF4-FFF2-40B4-BE49-F238E27FC236}">
                      <a16:creationId xmlns:a16="http://schemas.microsoft.com/office/drawing/2014/main" id="{28D3248F-C311-4F1A-83BE-673F5C036296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004" name="Rectangle 1003">
                  <a:extLst>
                    <a:ext uri="{FF2B5EF4-FFF2-40B4-BE49-F238E27FC236}">
                      <a16:creationId xmlns:a16="http://schemas.microsoft.com/office/drawing/2014/main" id="{EA04E175-78E6-4F82-8B29-84FC5DBC2BCE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005" name="Rectangle 1004">
                  <a:extLst>
                    <a:ext uri="{FF2B5EF4-FFF2-40B4-BE49-F238E27FC236}">
                      <a16:creationId xmlns:a16="http://schemas.microsoft.com/office/drawing/2014/main" id="{84C5AAD4-EF25-42ED-B5CE-EA679EAF5740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006" name="Rectangle 1005">
                  <a:extLst>
                    <a:ext uri="{FF2B5EF4-FFF2-40B4-BE49-F238E27FC236}">
                      <a16:creationId xmlns:a16="http://schemas.microsoft.com/office/drawing/2014/main" id="{C01F12B0-0719-4B6F-832C-3DE7B57692FA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1007" name="Straight Connector 1006">
                  <a:extLst>
                    <a:ext uri="{FF2B5EF4-FFF2-40B4-BE49-F238E27FC236}">
                      <a16:creationId xmlns:a16="http://schemas.microsoft.com/office/drawing/2014/main" id="{6559CCBF-7226-44CF-9EBE-E81510EA2B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008" name="Group 1007">
                  <a:extLst>
                    <a:ext uri="{FF2B5EF4-FFF2-40B4-BE49-F238E27FC236}">
                      <a16:creationId xmlns:a16="http://schemas.microsoft.com/office/drawing/2014/main" id="{D492F764-FB8A-42EA-BBC0-A3E0059BA0C5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1009" name="Group 1008">
                    <a:extLst>
                      <a:ext uri="{FF2B5EF4-FFF2-40B4-BE49-F238E27FC236}">
                        <a16:creationId xmlns:a16="http://schemas.microsoft.com/office/drawing/2014/main" id="{D2C8DE8D-98A0-404A-8317-B0DD12034850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1020" name="Straight Connector 1019">
                      <a:extLst>
                        <a:ext uri="{FF2B5EF4-FFF2-40B4-BE49-F238E27FC236}">
                          <a16:creationId xmlns:a16="http://schemas.microsoft.com/office/drawing/2014/main" id="{4956F509-7D4B-45E5-8228-8DFB20EE6B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21" name="Straight Connector 1020">
                      <a:extLst>
                        <a:ext uri="{FF2B5EF4-FFF2-40B4-BE49-F238E27FC236}">
                          <a16:creationId xmlns:a16="http://schemas.microsoft.com/office/drawing/2014/main" id="{2480046F-BD23-439D-B62A-217B0F83B5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22" name="Straight Connector 1021">
                      <a:extLst>
                        <a:ext uri="{FF2B5EF4-FFF2-40B4-BE49-F238E27FC236}">
                          <a16:creationId xmlns:a16="http://schemas.microsoft.com/office/drawing/2014/main" id="{6F91B5BE-7276-4047-8AE6-95734ED13B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23" name="Straight Connector 1022">
                      <a:extLst>
                        <a:ext uri="{FF2B5EF4-FFF2-40B4-BE49-F238E27FC236}">
                          <a16:creationId xmlns:a16="http://schemas.microsoft.com/office/drawing/2014/main" id="{3435A64C-8632-4E0F-8CBB-2346D19A043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010" name="Group 1009">
                    <a:extLst>
                      <a:ext uri="{FF2B5EF4-FFF2-40B4-BE49-F238E27FC236}">
                        <a16:creationId xmlns:a16="http://schemas.microsoft.com/office/drawing/2014/main" id="{4BA4EF63-52F6-4912-B546-9B2EC07FE3CE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016" name="Straight Connector 1015">
                      <a:extLst>
                        <a:ext uri="{FF2B5EF4-FFF2-40B4-BE49-F238E27FC236}">
                          <a16:creationId xmlns:a16="http://schemas.microsoft.com/office/drawing/2014/main" id="{0BB07D2A-D488-429B-94BF-8CDF1864D5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17" name="Straight Connector 1016">
                      <a:extLst>
                        <a:ext uri="{FF2B5EF4-FFF2-40B4-BE49-F238E27FC236}">
                          <a16:creationId xmlns:a16="http://schemas.microsoft.com/office/drawing/2014/main" id="{705209D7-9A72-4035-9C26-7AFF20C002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18" name="Straight Connector 1017">
                      <a:extLst>
                        <a:ext uri="{FF2B5EF4-FFF2-40B4-BE49-F238E27FC236}">
                          <a16:creationId xmlns:a16="http://schemas.microsoft.com/office/drawing/2014/main" id="{B801BB5D-0B98-4F8D-898A-9805B4AF90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19" name="Straight Connector 1018">
                      <a:extLst>
                        <a:ext uri="{FF2B5EF4-FFF2-40B4-BE49-F238E27FC236}">
                          <a16:creationId xmlns:a16="http://schemas.microsoft.com/office/drawing/2014/main" id="{FF603BD9-4162-4393-B33B-49F9307A81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011" name="Group 1010">
                    <a:extLst>
                      <a:ext uri="{FF2B5EF4-FFF2-40B4-BE49-F238E27FC236}">
                        <a16:creationId xmlns:a16="http://schemas.microsoft.com/office/drawing/2014/main" id="{B79F61B4-0F50-4EA9-A734-22DA5D0117C9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012" name="Straight Connector 1011">
                      <a:extLst>
                        <a:ext uri="{FF2B5EF4-FFF2-40B4-BE49-F238E27FC236}">
                          <a16:creationId xmlns:a16="http://schemas.microsoft.com/office/drawing/2014/main" id="{792B982A-0E52-4CBE-8E33-50C4247765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13" name="Straight Connector 1012">
                      <a:extLst>
                        <a:ext uri="{FF2B5EF4-FFF2-40B4-BE49-F238E27FC236}">
                          <a16:creationId xmlns:a16="http://schemas.microsoft.com/office/drawing/2014/main" id="{F7288930-3269-4E83-9D73-1989E0CA0F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14" name="Straight Connector 1013">
                      <a:extLst>
                        <a:ext uri="{FF2B5EF4-FFF2-40B4-BE49-F238E27FC236}">
                          <a16:creationId xmlns:a16="http://schemas.microsoft.com/office/drawing/2014/main" id="{2F19DCD7-2D19-44D4-BA36-5F31435963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15" name="Straight Connector 1014">
                      <a:extLst>
                        <a:ext uri="{FF2B5EF4-FFF2-40B4-BE49-F238E27FC236}">
                          <a16:creationId xmlns:a16="http://schemas.microsoft.com/office/drawing/2014/main" id="{9192A39A-20DB-4599-97FA-F3A296DEF6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953" name="Group 952">
                <a:extLst>
                  <a:ext uri="{FF2B5EF4-FFF2-40B4-BE49-F238E27FC236}">
                    <a16:creationId xmlns:a16="http://schemas.microsoft.com/office/drawing/2014/main" id="{E05B1FF3-6496-46DB-9755-878A9CD84139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983" name="Group 982">
                  <a:extLst>
                    <a:ext uri="{FF2B5EF4-FFF2-40B4-BE49-F238E27FC236}">
                      <a16:creationId xmlns:a16="http://schemas.microsoft.com/office/drawing/2014/main" id="{5760FAC7-7E7A-4D63-BDE2-60A23A9B1664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999" name="Rectangle 998">
                    <a:extLst>
                      <a:ext uri="{FF2B5EF4-FFF2-40B4-BE49-F238E27FC236}">
                        <a16:creationId xmlns:a16="http://schemas.microsoft.com/office/drawing/2014/main" id="{BF8B9FC8-BE31-4927-9469-2B5564524470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00" name="Rectangle 999">
                    <a:extLst>
                      <a:ext uri="{FF2B5EF4-FFF2-40B4-BE49-F238E27FC236}">
                        <a16:creationId xmlns:a16="http://schemas.microsoft.com/office/drawing/2014/main" id="{B70BE8FB-A1E3-4A71-AC9F-BBA63E09D063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01" name="Rectangle 1000">
                    <a:extLst>
                      <a:ext uri="{FF2B5EF4-FFF2-40B4-BE49-F238E27FC236}">
                        <a16:creationId xmlns:a16="http://schemas.microsoft.com/office/drawing/2014/main" id="{FCC1B997-A149-4C0D-B8ED-0966F9A29A2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02" name="Rectangle 1001">
                    <a:extLst>
                      <a:ext uri="{FF2B5EF4-FFF2-40B4-BE49-F238E27FC236}">
                        <a16:creationId xmlns:a16="http://schemas.microsoft.com/office/drawing/2014/main" id="{B946AEDC-63DD-4941-BB62-B1BFB86F5C3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984" name="Group 983">
                  <a:extLst>
                    <a:ext uri="{FF2B5EF4-FFF2-40B4-BE49-F238E27FC236}">
                      <a16:creationId xmlns:a16="http://schemas.microsoft.com/office/drawing/2014/main" id="{CA9BFC16-6946-4919-843F-B09A81997008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995" name="Straight Connector 994">
                    <a:extLst>
                      <a:ext uri="{FF2B5EF4-FFF2-40B4-BE49-F238E27FC236}">
                        <a16:creationId xmlns:a16="http://schemas.microsoft.com/office/drawing/2014/main" id="{D9424A17-7758-458E-B793-DC286BF189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6" name="Straight Connector 995">
                    <a:extLst>
                      <a:ext uri="{FF2B5EF4-FFF2-40B4-BE49-F238E27FC236}">
                        <a16:creationId xmlns:a16="http://schemas.microsoft.com/office/drawing/2014/main" id="{6FD2A5BA-5C9D-40FE-A84C-B670320EBF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7" name="Straight Connector 996">
                    <a:extLst>
                      <a:ext uri="{FF2B5EF4-FFF2-40B4-BE49-F238E27FC236}">
                        <a16:creationId xmlns:a16="http://schemas.microsoft.com/office/drawing/2014/main" id="{88117630-6BC4-47AF-A7C1-96BA296025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8" name="Straight Connector 997">
                    <a:extLst>
                      <a:ext uri="{FF2B5EF4-FFF2-40B4-BE49-F238E27FC236}">
                        <a16:creationId xmlns:a16="http://schemas.microsoft.com/office/drawing/2014/main" id="{34DB543D-722B-4012-91A0-01A3BB519B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85" name="Group 984">
                  <a:extLst>
                    <a:ext uri="{FF2B5EF4-FFF2-40B4-BE49-F238E27FC236}">
                      <a16:creationId xmlns:a16="http://schemas.microsoft.com/office/drawing/2014/main" id="{C4E953CF-E719-4DF0-A855-3C79E08F87FD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991" name="Rectangle 990">
                    <a:extLst>
                      <a:ext uri="{FF2B5EF4-FFF2-40B4-BE49-F238E27FC236}">
                        <a16:creationId xmlns:a16="http://schemas.microsoft.com/office/drawing/2014/main" id="{1BB5494B-C23C-4A87-BB0F-DCAD2E0A154E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92" name="Rectangle 991">
                    <a:extLst>
                      <a:ext uri="{FF2B5EF4-FFF2-40B4-BE49-F238E27FC236}">
                        <a16:creationId xmlns:a16="http://schemas.microsoft.com/office/drawing/2014/main" id="{00D47086-F036-4D52-B61B-F7DC597F137C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93" name="Rectangle 992">
                    <a:extLst>
                      <a:ext uri="{FF2B5EF4-FFF2-40B4-BE49-F238E27FC236}">
                        <a16:creationId xmlns:a16="http://schemas.microsoft.com/office/drawing/2014/main" id="{7872BC78-EFCE-43D9-A6E7-3C73EA3ED665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94" name="Rectangle 993">
                    <a:extLst>
                      <a:ext uri="{FF2B5EF4-FFF2-40B4-BE49-F238E27FC236}">
                        <a16:creationId xmlns:a16="http://schemas.microsoft.com/office/drawing/2014/main" id="{727CB608-F125-4DD0-A11D-9D7384BEAEC8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FF409ACB-D8D8-4A11-9D81-E474A21F1661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987" name="Straight Connector 986">
                    <a:extLst>
                      <a:ext uri="{FF2B5EF4-FFF2-40B4-BE49-F238E27FC236}">
                        <a16:creationId xmlns:a16="http://schemas.microsoft.com/office/drawing/2014/main" id="{94A689BD-8758-4F93-9C7B-9821E4665D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8" name="Straight Connector 987">
                    <a:extLst>
                      <a:ext uri="{FF2B5EF4-FFF2-40B4-BE49-F238E27FC236}">
                        <a16:creationId xmlns:a16="http://schemas.microsoft.com/office/drawing/2014/main" id="{42585DDD-AE0A-4EAE-B5D4-42E0453EF3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9" name="Straight Connector 988">
                    <a:extLst>
                      <a:ext uri="{FF2B5EF4-FFF2-40B4-BE49-F238E27FC236}">
                        <a16:creationId xmlns:a16="http://schemas.microsoft.com/office/drawing/2014/main" id="{7757FBF8-A669-4303-BDD3-FEC29249AD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0" name="Straight Connector 989">
                    <a:extLst>
                      <a:ext uri="{FF2B5EF4-FFF2-40B4-BE49-F238E27FC236}">
                        <a16:creationId xmlns:a16="http://schemas.microsoft.com/office/drawing/2014/main" id="{6AB98759-A28E-4053-BA78-BF07022BBC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54" name="Group 953">
                <a:extLst>
                  <a:ext uri="{FF2B5EF4-FFF2-40B4-BE49-F238E27FC236}">
                    <a16:creationId xmlns:a16="http://schemas.microsoft.com/office/drawing/2014/main" id="{D00C1B89-5726-4084-867C-EC172CF9E01D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963" name="Group 962">
                  <a:extLst>
                    <a:ext uri="{FF2B5EF4-FFF2-40B4-BE49-F238E27FC236}">
                      <a16:creationId xmlns:a16="http://schemas.microsoft.com/office/drawing/2014/main" id="{6464B2C9-7106-451E-BDE9-07701DCD171E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979" name="Rectangle 978">
                    <a:extLst>
                      <a:ext uri="{FF2B5EF4-FFF2-40B4-BE49-F238E27FC236}">
                        <a16:creationId xmlns:a16="http://schemas.microsoft.com/office/drawing/2014/main" id="{2AF47F38-DC3E-4960-8E14-40E324C9266C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80" name="Rectangle 979">
                    <a:extLst>
                      <a:ext uri="{FF2B5EF4-FFF2-40B4-BE49-F238E27FC236}">
                        <a16:creationId xmlns:a16="http://schemas.microsoft.com/office/drawing/2014/main" id="{565E1474-7667-41CB-A79C-D87EAEF4A65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81" name="Rectangle 980">
                    <a:extLst>
                      <a:ext uri="{FF2B5EF4-FFF2-40B4-BE49-F238E27FC236}">
                        <a16:creationId xmlns:a16="http://schemas.microsoft.com/office/drawing/2014/main" id="{9065AA2B-FE7E-4431-9FCE-A57C0161CE2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82" name="Rectangle 981">
                    <a:extLst>
                      <a:ext uri="{FF2B5EF4-FFF2-40B4-BE49-F238E27FC236}">
                        <a16:creationId xmlns:a16="http://schemas.microsoft.com/office/drawing/2014/main" id="{9C5C9B78-0844-466C-B09F-66C6674C1F25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964" name="Group 963">
                  <a:extLst>
                    <a:ext uri="{FF2B5EF4-FFF2-40B4-BE49-F238E27FC236}">
                      <a16:creationId xmlns:a16="http://schemas.microsoft.com/office/drawing/2014/main" id="{C9F5B6CC-34E0-4931-944A-BDCE4C4F6433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975" name="Straight Connector 974">
                    <a:extLst>
                      <a:ext uri="{FF2B5EF4-FFF2-40B4-BE49-F238E27FC236}">
                        <a16:creationId xmlns:a16="http://schemas.microsoft.com/office/drawing/2014/main" id="{026D3FA0-FE7C-41BF-80C1-845A82FBC9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6" name="Straight Connector 975">
                    <a:extLst>
                      <a:ext uri="{FF2B5EF4-FFF2-40B4-BE49-F238E27FC236}">
                        <a16:creationId xmlns:a16="http://schemas.microsoft.com/office/drawing/2014/main" id="{34FFA316-A479-4525-9559-D941B456EE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7" name="Straight Connector 976">
                    <a:extLst>
                      <a:ext uri="{FF2B5EF4-FFF2-40B4-BE49-F238E27FC236}">
                        <a16:creationId xmlns:a16="http://schemas.microsoft.com/office/drawing/2014/main" id="{50BB6256-D832-44DE-B8BC-0F93D1DD76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8" name="Straight Connector 977">
                    <a:extLst>
                      <a:ext uri="{FF2B5EF4-FFF2-40B4-BE49-F238E27FC236}">
                        <a16:creationId xmlns:a16="http://schemas.microsoft.com/office/drawing/2014/main" id="{32EF0CFF-4FF4-487A-AFFC-2763B8AF64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5" name="Group 964">
                  <a:extLst>
                    <a:ext uri="{FF2B5EF4-FFF2-40B4-BE49-F238E27FC236}">
                      <a16:creationId xmlns:a16="http://schemas.microsoft.com/office/drawing/2014/main" id="{81AC8D47-6882-4A9B-87F9-B80DE74FE852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A0C97790-C186-498A-8BEC-9586D36FE7B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8CF88998-A7CC-4DC8-AD0D-BE588AE9E966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73" name="Rectangle 972">
                    <a:extLst>
                      <a:ext uri="{FF2B5EF4-FFF2-40B4-BE49-F238E27FC236}">
                        <a16:creationId xmlns:a16="http://schemas.microsoft.com/office/drawing/2014/main" id="{4888A0E8-7F08-4CD5-8CFC-6A362BD52E1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974" name="Rectangle 973">
                    <a:extLst>
                      <a:ext uri="{FF2B5EF4-FFF2-40B4-BE49-F238E27FC236}">
                        <a16:creationId xmlns:a16="http://schemas.microsoft.com/office/drawing/2014/main" id="{01C6A90C-A19B-4CFD-ACF6-DF20E9DDA01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966" name="Group 965">
                  <a:extLst>
                    <a:ext uri="{FF2B5EF4-FFF2-40B4-BE49-F238E27FC236}">
                      <a16:creationId xmlns:a16="http://schemas.microsoft.com/office/drawing/2014/main" id="{6256BBD6-470A-4D7E-81EA-EF6477A2C907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967" name="Straight Connector 966">
                    <a:extLst>
                      <a:ext uri="{FF2B5EF4-FFF2-40B4-BE49-F238E27FC236}">
                        <a16:creationId xmlns:a16="http://schemas.microsoft.com/office/drawing/2014/main" id="{6525672D-5557-4F8E-910B-77B92E57AC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8" name="Straight Connector 967">
                    <a:extLst>
                      <a:ext uri="{FF2B5EF4-FFF2-40B4-BE49-F238E27FC236}">
                        <a16:creationId xmlns:a16="http://schemas.microsoft.com/office/drawing/2014/main" id="{AA268A48-68A8-46A8-AEAE-65178E50E9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9" name="Straight Connector 968">
                    <a:extLst>
                      <a:ext uri="{FF2B5EF4-FFF2-40B4-BE49-F238E27FC236}">
                        <a16:creationId xmlns:a16="http://schemas.microsoft.com/office/drawing/2014/main" id="{2587B0E9-E708-4156-93E1-8EABCA3923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0" name="Straight Connector 969">
                    <a:extLst>
                      <a:ext uri="{FF2B5EF4-FFF2-40B4-BE49-F238E27FC236}">
                        <a16:creationId xmlns:a16="http://schemas.microsoft.com/office/drawing/2014/main" id="{CAFDCEED-8AF7-41D6-A9F1-868A6EC45F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55" name="Group 954">
                <a:extLst>
                  <a:ext uri="{FF2B5EF4-FFF2-40B4-BE49-F238E27FC236}">
                    <a16:creationId xmlns:a16="http://schemas.microsoft.com/office/drawing/2014/main" id="{7D5D4C3B-940F-47EE-95EB-A6FBC98F1F9A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956" name="Rectangle 955">
                  <a:extLst>
                    <a:ext uri="{FF2B5EF4-FFF2-40B4-BE49-F238E27FC236}">
                      <a16:creationId xmlns:a16="http://schemas.microsoft.com/office/drawing/2014/main" id="{D0DEEEFB-53C5-4B38-AA50-CF93ECDEADB5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957" name="Group 956">
                  <a:extLst>
                    <a:ext uri="{FF2B5EF4-FFF2-40B4-BE49-F238E27FC236}">
                      <a16:creationId xmlns:a16="http://schemas.microsoft.com/office/drawing/2014/main" id="{7C866F7A-5646-4235-9854-F8708EEE183B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959" name="Picture 958" descr="School icon">
                    <a:extLst>
                      <a:ext uri="{FF2B5EF4-FFF2-40B4-BE49-F238E27FC236}">
                        <a16:creationId xmlns:a16="http://schemas.microsoft.com/office/drawing/2014/main" id="{8BB5ED4A-D9EF-4081-9D45-A6F7E556DFA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960" name="Group 959">
                    <a:extLst>
                      <a:ext uri="{FF2B5EF4-FFF2-40B4-BE49-F238E27FC236}">
                        <a16:creationId xmlns:a16="http://schemas.microsoft.com/office/drawing/2014/main" id="{D760374A-6FED-409B-9941-5165E707C2C8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961" name="Straight Connector 960">
                      <a:extLst>
                        <a:ext uri="{FF2B5EF4-FFF2-40B4-BE49-F238E27FC236}">
                          <a16:creationId xmlns:a16="http://schemas.microsoft.com/office/drawing/2014/main" id="{FA335CE5-0D48-48F6-B824-E6352D645CB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62" name="Parallelogram 961">
                      <a:extLst>
                        <a:ext uri="{FF2B5EF4-FFF2-40B4-BE49-F238E27FC236}">
                          <a16:creationId xmlns:a16="http://schemas.microsoft.com/office/drawing/2014/main" id="{CDCC9ECE-FE26-4364-BB68-410715821DA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958" name="Graphic 957" descr="Family with boy">
                  <a:extLst>
                    <a:ext uri="{FF2B5EF4-FFF2-40B4-BE49-F238E27FC236}">
                      <a16:creationId xmlns:a16="http://schemas.microsoft.com/office/drawing/2014/main" id="{F19BD71A-60D0-4824-B470-F2B03DAFBB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46082411-720E-4AEB-87E9-3A2C83CC06C7}"/>
                </a:ext>
              </a:extLst>
            </p:cNvPr>
            <p:cNvGrpSpPr/>
            <p:nvPr/>
          </p:nvGrpSpPr>
          <p:grpSpPr>
            <a:xfrm>
              <a:off x="19311350" y="-2207049"/>
              <a:ext cx="1705393" cy="2702172"/>
              <a:chOff x="7433305" y="2548529"/>
              <a:chExt cx="1750508" cy="2773656"/>
            </a:xfrm>
          </p:grpSpPr>
          <p:grpSp>
            <p:nvGrpSpPr>
              <p:cNvPr id="1025" name="Group 1024">
                <a:extLst>
                  <a:ext uri="{FF2B5EF4-FFF2-40B4-BE49-F238E27FC236}">
                    <a16:creationId xmlns:a16="http://schemas.microsoft.com/office/drawing/2014/main" id="{1529D48E-A668-455A-870C-C014E214369E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1076" name="Rectangle 1075">
                  <a:extLst>
                    <a:ext uri="{FF2B5EF4-FFF2-40B4-BE49-F238E27FC236}">
                      <a16:creationId xmlns:a16="http://schemas.microsoft.com/office/drawing/2014/main" id="{B6090CE5-D9D5-4D78-9DA3-3478D4B2C35C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077" name="Rectangle 1076">
                  <a:extLst>
                    <a:ext uri="{FF2B5EF4-FFF2-40B4-BE49-F238E27FC236}">
                      <a16:creationId xmlns:a16="http://schemas.microsoft.com/office/drawing/2014/main" id="{0504909E-FCE1-432E-A31D-545605DD5AAB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078" name="Rectangle 1077">
                  <a:extLst>
                    <a:ext uri="{FF2B5EF4-FFF2-40B4-BE49-F238E27FC236}">
                      <a16:creationId xmlns:a16="http://schemas.microsoft.com/office/drawing/2014/main" id="{35C48B91-1B30-4E7F-BFE1-A59E033E392B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079" name="Rectangle 1078">
                  <a:extLst>
                    <a:ext uri="{FF2B5EF4-FFF2-40B4-BE49-F238E27FC236}">
                      <a16:creationId xmlns:a16="http://schemas.microsoft.com/office/drawing/2014/main" id="{BA6AE6A2-FA08-43BF-8E58-7BA2535BC3BC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1080" name="Straight Connector 1079">
                  <a:extLst>
                    <a:ext uri="{FF2B5EF4-FFF2-40B4-BE49-F238E27FC236}">
                      <a16:creationId xmlns:a16="http://schemas.microsoft.com/office/drawing/2014/main" id="{2DD5EA3D-E465-4245-BA81-D505037BC6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081" name="Group 1080">
                  <a:extLst>
                    <a:ext uri="{FF2B5EF4-FFF2-40B4-BE49-F238E27FC236}">
                      <a16:creationId xmlns:a16="http://schemas.microsoft.com/office/drawing/2014/main" id="{CCB99BF4-A5FB-4C76-9FCA-BA0DEAC6E564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DE9CB4E6-22C8-4B9C-8896-AA1ED278A8B5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1093" name="Straight Connector 1092">
                      <a:extLst>
                        <a:ext uri="{FF2B5EF4-FFF2-40B4-BE49-F238E27FC236}">
                          <a16:creationId xmlns:a16="http://schemas.microsoft.com/office/drawing/2014/main" id="{95E92329-2F77-4A4E-9580-7004CCF83A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94" name="Straight Connector 1093">
                      <a:extLst>
                        <a:ext uri="{FF2B5EF4-FFF2-40B4-BE49-F238E27FC236}">
                          <a16:creationId xmlns:a16="http://schemas.microsoft.com/office/drawing/2014/main" id="{B9CC7B66-874C-4255-9B2B-68AF09A5B70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95" name="Straight Connector 1094">
                      <a:extLst>
                        <a:ext uri="{FF2B5EF4-FFF2-40B4-BE49-F238E27FC236}">
                          <a16:creationId xmlns:a16="http://schemas.microsoft.com/office/drawing/2014/main" id="{0CC6C47B-E304-4078-A091-4D0F2CFE4D6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96" name="Straight Connector 1095">
                      <a:extLst>
                        <a:ext uri="{FF2B5EF4-FFF2-40B4-BE49-F238E27FC236}">
                          <a16:creationId xmlns:a16="http://schemas.microsoft.com/office/drawing/2014/main" id="{DCCF4C42-94F7-4BDC-B587-CADC7A85DC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083" name="Group 1082">
                    <a:extLst>
                      <a:ext uri="{FF2B5EF4-FFF2-40B4-BE49-F238E27FC236}">
                        <a16:creationId xmlns:a16="http://schemas.microsoft.com/office/drawing/2014/main" id="{7BF561FA-6D30-4F69-A1B4-718E462D707A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089" name="Straight Connector 1088">
                      <a:extLst>
                        <a:ext uri="{FF2B5EF4-FFF2-40B4-BE49-F238E27FC236}">
                          <a16:creationId xmlns:a16="http://schemas.microsoft.com/office/drawing/2014/main" id="{F50E364C-EC75-40C0-9356-318DE9D6C36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90" name="Straight Connector 1089">
                      <a:extLst>
                        <a:ext uri="{FF2B5EF4-FFF2-40B4-BE49-F238E27FC236}">
                          <a16:creationId xmlns:a16="http://schemas.microsoft.com/office/drawing/2014/main" id="{1CCC44A3-B667-4DDC-BB04-9DDCE28DD3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91" name="Straight Connector 1090">
                      <a:extLst>
                        <a:ext uri="{FF2B5EF4-FFF2-40B4-BE49-F238E27FC236}">
                          <a16:creationId xmlns:a16="http://schemas.microsoft.com/office/drawing/2014/main" id="{DF4ECD9D-9C65-46F7-BC72-41B5520CAF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92" name="Straight Connector 1091">
                      <a:extLst>
                        <a:ext uri="{FF2B5EF4-FFF2-40B4-BE49-F238E27FC236}">
                          <a16:creationId xmlns:a16="http://schemas.microsoft.com/office/drawing/2014/main" id="{4C7B29E3-2BCA-4122-9F86-AEB81461E6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084" name="Group 1083">
                    <a:extLst>
                      <a:ext uri="{FF2B5EF4-FFF2-40B4-BE49-F238E27FC236}">
                        <a16:creationId xmlns:a16="http://schemas.microsoft.com/office/drawing/2014/main" id="{7A1E7F16-EBFF-46FA-8E9C-802DF4E011E1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085" name="Straight Connector 1084">
                      <a:extLst>
                        <a:ext uri="{FF2B5EF4-FFF2-40B4-BE49-F238E27FC236}">
                          <a16:creationId xmlns:a16="http://schemas.microsoft.com/office/drawing/2014/main" id="{D01B0A97-E8AC-4D80-82C1-FC5820901C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86" name="Straight Connector 1085">
                      <a:extLst>
                        <a:ext uri="{FF2B5EF4-FFF2-40B4-BE49-F238E27FC236}">
                          <a16:creationId xmlns:a16="http://schemas.microsoft.com/office/drawing/2014/main" id="{B3FAD98D-37CB-4057-A5D5-DD1ADA3706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87" name="Straight Connector 1086">
                      <a:extLst>
                        <a:ext uri="{FF2B5EF4-FFF2-40B4-BE49-F238E27FC236}">
                          <a16:creationId xmlns:a16="http://schemas.microsoft.com/office/drawing/2014/main" id="{70027903-F134-45B7-8EAC-EA0DD3A572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088" name="Straight Connector 1087">
                      <a:extLst>
                        <a:ext uri="{FF2B5EF4-FFF2-40B4-BE49-F238E27FC236}">
                          <a16:creationId xmlns:a16="http://schemas.microsoft.com/office/drawing/2014/main" id="{0DA419ED-2BF4-485E-954C-CCD4706F704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1026" name="Group 1025">
                <a:extLst>
                  <a:ext uri="{FF2B5EF4-FFF2-40B4-BE49-F238E27FC236}">
                    <a16:creationId xmlns:a16="http://schemas.microsoft.com/office/drawing/2014/main" id="{B7E94192-2F3C-4BFE-836C-CF06325783F1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056" name="Group 1055">
                  <a:extLst>
                    <a:ext uri="{FF2B5EF4-FFF2-40B4-BE49-F238E27FC236}">
                      <a16:creationId xmlns:a16="http://schemas.microsoft.com/office/drawing/2014/main" id="{2FEE4C9F-080B-4E4D-9FD5-B6AF32A8A7EA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072" name="Rectangle 1071">
                    <a:extLst>
                      <a:ext uri="{FF2B5EF4-FFF2-40B4-BE49-F238E27FC236}">
                        <a16:creationId xmlns:a16="http://schemas.microsoft.com/office/drawing/2014/main" id="{871B0B66-471A-4168-82C7-20703C66E840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73" name="Rectangle 1072">
                    <a:extLst>
                      <a:ext uri="{FF2B5EF4-FFF2-40B4-BE49-F238E27FC236}">
                        <a16:creationId xmlns:a16="http://schemas.microsoft.com/office/drawing/2014/main" id="{9995A353-FA36-4CBC-9B29-9AA307EDE01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3072BC07-A07E-41EB-8D41-A0EF968B3DF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75" name="Rectangle 1074">
                    <a:extLst>
                      <a:ext uri="{FF2B5EF4-FFF2-40B4-BE49-F238E27FC236}">
                        <a16:creationId xmlns:a16="http://schemas.microsoft.com/office/drawing/2014/main" id="{72F3BA7F-286D-4302-959A-EED1F7B50F7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057" name="Group 1056">
                  <a:extLst>
                    <a:ext uri="{FF2B5EF4-FFF2-40B4-BE49-F238E27FC236}">
                      <a16:creationId xmlns:a16="http://schemas.microsoft.com/office/drawing/2014/main" id="{8FDA1923-A8E2-4B75-BB00-41F6800209E0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068" name="Straight Connector 1067">
                    <a:extLst>
                      <a:ext uri="{FF2B5EF4-FFF2-40B4-BE49-F238E27FC236}">
                        <a16:creationId xmlns:a16="http://schemas.microsoft.com/office/drawing/2014/main" id="{F47EF3BF-454F-4AF8-9CA8-DE18D99BB5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9" name="Straight Connector 1068">
                    <a:extLst>
                      <a:ext uri="{FF2B5EF4-FFF2-40B4-BE49-F238E27FC236}">
                        <a16:creationId xmlns:a16="http://schemas.microsoft.com/office/drawing/2014/main" id="{338A75D9-EC90-4F54-93A9-D217483907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0" name="Straight Connector 1069">
                    <a:extLst>
                      <a:ext uri="{FF2B5EF4-FFF2-40B4-BE49-F238E27FC236}">
                        <a16:creationId xmlns:a16="http://schemas.microsoft.com/office/drawing/2014/main" id="{AD869D63-AD86-4B74-95D0-D78348BDBE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1" name="Straight Connector 1070">
                    <a:extLst>
                      <a:ext uri="{FF2B5EF4-FFF2-40B4-BE49-F238E27FC236}">
                        <a16:creationId xmlns:a16="http://schemas.microsoft.com/office/drawing/2014/main" id="{DB22F2CB-A087-48AF-8109-E3F4375303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58" name="Group 1057">
                  <a:extLst>
                    <a:ext uri="{FF2B5EF4-FFF2-40B4-BE49-F238E27FC236}">
                      <a16:creationId xmlns:a16="http://schemas.microsoft.com/office/drawing/2014/main" id="{FA0D4CC2-8347-4105-B610-2F737F345680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064" name="Rectangle 1063">
                    <a:extLst>
                      <a:ext uri="{FF2B5EF4-FFF2-40B4-BE49-F238E27FC236}">
                        <a16:creationId xmlns:a16="http://schemas.microsoft.com/office/drawing/2014/main" id="{D57C6B57-BBA0-43BE-9C52-B6B989DEB32A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65" name="Rectangle 1064">
                    <a:extLst>
                      <a:ext uri="{FF2B5EF4-FFF2-40B4-BE49-F238E27FC236}">
                        <a16:creationId xmlns:a16="http://schemas.microsoft.com/office/drawing/2014/main" id="{853CEB19-AA9B-49FF-8C9B-6E3A2B6F11A6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66" name="Rectangle 1065">
                    <a:extLst>
                      <a:ext uri="{FF2B5EF4-FFF2-40B4-BE49-F238E27FC236}">
                        <a16:creationId xmlns:a16="http://schemas.microsoft.com/office/drawing/2014/main" id="{9E7F9F70-2963-4F54-ADC0-4C8072CB8E4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67" name="Rectangle 1066">
                    <a:extLst>
                      <a:ext uri="{FF2B5EF4-FFF2-40B4-BE49-F238E27FC236}">
                        <a16:creationId xmlns:a16="http://schemas.microsoft.com/office/drawing/2014/main" id="{D4893C89-0FAE-4FE4-9641-CB60FE7BEB2D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059" name="Group 1058">
                  <a:extLst>
                    <a:ext uri="{FF2B5EF4-FFF2-40B4-BE49-F238E27FC236}">
                      <a16:creationId xmlns:a16="http://schemas.microsoft.com/office/drawing/2014/main" id="{BF9AAB09-437C-4AFA-A4C3-AA83DF9F769F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060" name="Straight Connector 1059">
                    <a:extLst>
                      <a:ext uri="{FF2B5EF4-FFF2-40B4-BE49-F238E27FC236}">
                        <a16:creationId xmlns:a16="http://schemas.microsoft.com/office/drawing/2014/main" id="{D0B8B63E-F09D-4385-ABA4-5D58A228BC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1" name="Straight Connector 1060">
                    <a:extLst>
                      <a:ext uri="{FF2B5EF4-FFF2-40B4-BE49-F238E27FC236}">
                        <a16:creationId xmlns:a16="http://schemas.microsoft.com/office/drawing/2014/main" id="{4CE6E275-9573-4370-95B0-327A1E2FA2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2" name="Straight Connector 1061">
                    <a:extLst>
                      <a:ext uri="{FF2B5EF4-FFF2-40B4-BE49-F238E27FC236}">
                        <a16:creationId xmlns:a16="http://schemas.microsoft.com/office/drawing/2014/main" id="{E3177D35-C83A-40AD-88C2-9F699D86B2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3" name="Straight Connector 1062">
                    <a:extLst>
                      <a:ext uri="{FF2B5EF4-FFF2-40B4-BE49-F238E27FC236}">
                        <a16:creationId xmlns:a16="http://schemas.microsoft.com/office/drawing/2014/main" id="{E3955105-5107-451C-9180-0B089371A3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7" name="Group 1026">
                <a:extLst>
                  <a:ext uri="{FF2B5EF4-FFF2-40B4-BE49-F238E27FC236}">
                    <a16:creationId xmlns:a16="http://schemas.microsoft.com/office/drawing/2014/main" id="{6C0C4523-4A96-45C3-A416-C15293C96447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BFF3A23E-2223-4308-A6EA-5D9517321FC5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052" name="Rectangle 1051">
                    <a:extLst>
                      <a:ext uri="{FF2B5EF4-FFF2-40B4-BE49-F238E27FC236}">
                        <a16:creationId xmlns:a16="http://schemas.microsoft.com/office/drawing/2014/main" id="{BC040D8B-7621-4F7B-B1ED-3D1CEF663C3A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53" name="Rectangle 1052">
                    <a:extLst>
                      <a:ext uri="{FF2B5EF4-FFF2-40B4-BE49-F238E27FC236}">
                        <a16:creationId xmlns:a16="http://schemas.microsoft.com/office/drawing/2014/main" id="{40974AE4-74E3-4CA5-95C4-87BF7DC6C310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54" name="Rectangle 1053">
                    <a:extLst>
                      <a:ext uri="{FF2B5EF4-FFF2-40B4-BE49-F238E27FC236}">
                        <a16:creationId xmlns:a16="http://schemas.microsoft.com/office/drawing/2014/main" id="{D43CB583-59A8-4A58-A76A-2AC36227D69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55" name="Rectangle 1054">
                    <a:extLst>
                      <a:ext uri="{FF2B5EF4-FFF2-40B4-BE49-F238E27FC236}">
                        <a16:creationId xmlns:a16="http://schemas.microsoft.com/office/drawing/2014/main" id="{E8124059-BFEA-4452-B0F9-42313F544BC6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103BE732-7F6C-4253-8FE2-0FC24356F8B1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048" name="Straight Connector 1047">
                    <a:extLst>
                      <a:ext uri="{FF2B5EF4-FFF2-40B4-BE49-F238E27FC236}">
                        <a16:creationId xmlns:a16="http://schemas.microsoft.com/office/drawing/2014/main" id="{8FE229BD-7F6D-4173-B32D-1F358AFD83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9" name="Straight Connector 1048">
                    <a:extLst>
                      <a:ext uri="{FF2B5EF4-FFF2-40B4-BE49-F238E27FC236}">
                        <a16:creationId xmlns:a16="http://schemas.microsoft.com/office/drawing/2014/main" id="{890D23D3-511B-4B85-BB0E-D07E83913A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0" name="Straight Connector 1049">
                    <a:extLst>
                      <a:ext uri="{FF2B5EF4-FFF2-40B4-BE49-F238E27FC236}">
                        <a16:creationId xmlns:a16="http://schemas.microsoft.com/office/drawing/2014/main" id="{21ECE94C-BDD9-4C6F-BFC3-FA871A1D96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1" name="Straight Connector 1050">
                    <a:extLst>
                      <a:ext uri="{FF2B5EF4-FFF2-40B4-BE49-F238E27FC236}">
                        <a16:creationId xmlns:a16="http://schemas.microsoft.com/office/drawing/2014/main" id="{7292D8F5-C86B-4F6E-82CD-19163DB7E9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D83A4DED-520A-42C6-80FC-C688E88CCBC8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044" name="Rectangle 1043">
                    <a:extLst>
                      <a:ext uri="{FF2B5EF4-FFF2-40B4-BE49-F238E27FC236}">
                        <a16:creationId xmlns:a16="http://schemas.microsoft.com/office/drawing/2014/main" id="{259D4868-6805-480D-9239-E003C1FBB54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45" name="Rectangle 1044">
                    <a:extLst>
                      <a:ext uri="{FF2B5EF4-FFF2-40B4-BE49-F238E27FC236}">
                        <a16:creationId xmlns:a16="http://schemas.microsoft.com/office/drawing/2014/main" id="{04F5A0B8-A9B8-4493-B945-88EA4CCE6C7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46" name="Rectangle 1045">
                    <a:extLst>
                      <a:ext uri="{FF2B5EF4-FFF2-40B4-BE49-F238E27FC236}">
                        <a16:creationId xmlns:a16="http://schemas.microsoft.com/office/drawing/2014/main" id="{4FCA3350-D5FF-4EC9-B579-080B74B5D892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047" name="Rectangle 1046">
                    <a:extLst>
                      <a:ext uri="{FF2B5EF4-FFF2-40B4-BE49-F238E27FC236}">
                        <a16:creationId xmlns:a16="http://schemas.microsoft.com/office/drawing/2014/main" id="{6DD98B59-0739-45A7-BD0D-57500C5E19C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039" name="Group 1038">
                  <a:extLst>
                    <a:ext uri="{FF2B5EF4-FFF2-40B4-BE49-F238E27FC236}">
                      <a16:creationId xmlns:a16="http://schemas.microsoft.com/office/drawing/2014/main" id="{B372307A-4F8B-4F82-A992-ED2E322D577F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040" name="Straight Connector 1039">
                    <a:extLst>
                      <a:ext uri="{FF2B5EF4-FFF2-40B4-BE49-F238E27FC236}">
                        <a16:creationId xmlns:a16="http://schemas.microsoft.com/office/drawing/2014/main" id="{909A5718-5865-488D-A254-17D8816263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1" name="Straight Connector 1040">
                    <a:extLst>
                      <a:ext uri="{FF2B5EF4-FFF2-40B4-BE49-F238E27FC236}">
                        <a16:creationId xmlns:a16="http://schemas.microsoft.com/office/drawing/2014/main" id="{A6A5792C-1D50-4A4F-8DAC-6745F35ABD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2" name="Straight Connector 1041">
                    <a:extLst>
                      <a:ext uri="{FF2B5EF4-FFF2-40B4-BE49-F238E27FC236}">
                        <a16:creationId xmlns:a16="http://schemas.microsoft.com/office/drawing/2014/main" id="{281A3639-388A-4BE4-895D-A7ADAFE0BE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3" name="Straight Connector 1042">
                    <a:extLst>
                      <a:ext uri="{FF2B5EF4-FFF2-40B4-BE49-F238E27FC236}">
                        <a16:creationId xmlns:a16="http://schemas.microsoft.com/office/drawing/2014/main" id="{E091DE22-5FE5-4D17-96F3-CA8A6819DF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028" name="Group 1027">
                <a:extLst>
                  <a:ext uri="{FF2B5EF4-FFF2-40B4-BE49-F238E27FC236}">
                    <a16:creationId xmlns:a16="http://schemas.microsoft.com/office/drawing/2014/main" id="{E5F07D73-342D-4DA3-A260-9F7EB7B01455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1029" name="Rectangle 1028">
                  <a:extLst>
                    <a:ext uri="{FF2B5EF4-FFF2-40B4-BE49-F238E27FC236}">
                      <a16:creationId xmlns:a16="http://schemas.microsoft.com/office/drawing/2014/main" id="{7EBE4883-7CD5-46A4-810B-167E1CD5CEC1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030" name="Group 1029">
                  <a:extLst>
                    <a:ext uri="{FF2B5EF4-FFF2-40B4-BE49-F238E27FC236}">
                      <a16:creationId xmlns:a16="http://schemas.microsoft.com/office/drawing/2014/main" id="{E2E60859-C3FC-435B-A5A7-216BFC6FB22A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1032" name="Picture 1031" descr="School icon">
                    <a:extLst>
                      <a:ext uri="{FF2B5EF4-FFF2-40B4-BE49-F238E27FC236}">
                        <a16:creationId xmlns:a16="http://schemas.microsoft.com/office/drawing/2014/main" id="{989E5D6C-4C04-44C1-B6FF-319C3E7880D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033" name="Group 1032">
                    <a:extLst>
                      <a:ext uri="{FF2B5EF4-FFF2-40B4-BE49-F238E27FC236}">
                        <a16:creationId xmlns:a16="http://schemas.microsoft.com/office/drawing/2014/main" id="{18ABBDB8-5DD6-437F-9608-C6D6E4D20C82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1034" name="Straight Connector 1033">
                      <a:extLst>
                        <a:ext uri="{FF2B5EF4-FFF2-40B4-BE49-F238E27FC236}">
                          <a16:creationId xmlns:a16="http://schemas.microsoft.com/office/drawing/2014/main" id="{B7327AEF-0BF9-4DB5-B245-74CAFED8600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35" name="Parallelogram 1034">
                      <a:extLst>
                        <a:ext uri="{FF2B5EF4-FFF2-40B4-BE49-F238E27FC236}">
                          <a16:creationId xmlns:a16="http://schemas.microsoft.com/office/drawing/2014/main" id="{C8DFA0E2-869A-473D-8C30-FA60D1D9D4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1031" name="Graphic 1030" descr="Family with boy">
                  <a:extLst>
                    <a:ext uri="{FF2B5EF4-FFF2-40B4-BE49-F238E27FC236}">
                      <a16:creationId xmlns:a16="http://schemas.microsoft.com/office/drawing/2014/main" id="{1040D31B-52CB-4153-A01C-8A0056085F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97" name="Group 1096">
              <a:extLst>
                <a:ext uri="{FF2B5EF4-FFF2-40B4-BE49-F238E27FC236}">
                  <a16:creationId xmlns:a16="http://schemas.microsoft.com/office/drawing/2014/main" id="{33745102-368B-4A67-8A4E-65BF64148220}"/>
                </a:ext>
              </a:extLst>
            </p:cNvPr>
            <p:cNvGrpSpPr/>
            <p:nvPr/>
          </p:nvGrpSpPr>
          <p:grpSpPr>
            <a:xfrm>
              <a:off x="16210219" y="6154855"/>
              <a:ext cx="1705393" cy="2702172"/>
              <a:chOff x="7433305" y="2548529"/>
              <a:chExt cx="1750508" cy="2773656"/>
            </a:xfrm>
          </p:grpSpPr>
          <p:grpSp>
            <p:nvGrpSpPr>
              <p:cNvPr id="1098" name="Group 1097">
                <a:extLst>
                  <a:ext uri="{FF2B5EF4-FFF2-40B4-BE49-F238E27FC236}">
                    <a16:creationId xmlns:a16="http://schemas.microsoft.com/office/drawing/2014/main" id="{26239924-487B-48D6-8D7E-1C464D5FE8D2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1149" name="Rectangle 1148">
                  <a:extLst>
                    <a:ext uri="{FF2B5EF4-FFF2-40B4-BE49-F238E27FC236}">
                      <a16:creationId xmlns:a16="http://schemas.microsoft.com/office/drawing/2014/main" id="{050BE4C6-0D35-4C92-BD5D-B91972E0158A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150" name="Rectangle 1149">
                  <a:extLst>
                    <a:ext uri="{FF2B5EF4-FFF2-40B4-BE49-F238E27FC236}">
                      <a16:creationId xmlns:a16="http://schemas.microsoft.com/office/drawing/2014/main" id="{7E862FF6-B946-4AD0-BF9C-DE9C6D96203C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151" name="Rectangle 1150">
                  <a:extLst>
                    <a:ext uri="{FF2B5EF4-FFF2-40B4-BE49-F238E27FC236}">
                      <a16:creationId xmlns:a16="http://schemas.microsoft.com/office/drawing/2014/main" id="{F09170BF-ADDF-4A35-9CB5-B9BA177AB5EF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152" name="Rectangle 1151">
                  <a:extLst>
                    <a:ext uri="{FF2B5EF4-FFF2-40B4-BE49-F238E27FC236}">
                      <a16:creationId xmlns:a16="http://schemas.microsoft.com/office/drawing/2014/main" id="{BAAF031B-4D73-4B4E-9C38-F6715A8CA4CB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1153" name="Straight Connector 1152">
                  <a:extLst>
                    <a:ext uri="{FF2B5EF4-FFF2-40B4-BE49-F238E27FC236}">
                      <a16:creationId xmlns:a16="http://schemas.microsoft.com/office/drawing/2014/main" id="{5951A02C-29F3-4161-8A29-C74C387E9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154" name="Group 1153">
                  <a:extLst>
                    <a:ext uri="{FF2B5EF4-FFF2-40B4-BE49-F238E27FC236}">
                      <a16:creationId xmlns:a16="http://schemas.microsoft.com/office/drawing/2014/main" id="{BA69A84D-D723-4A16-9544-7CC8E268E5DE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1155" name="Group 1154">
                    <a:extLst>
                      <a:ext uri="{FF2B5EF4-FFF2-40B4-BE49-F238E27FC236}">
                        <a16:creationId xmlns:a16="http://schemas.microsoft.com/office/drawing/2014/main" id="{FFB25363-CFA9-41CB-9600-212C87203074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1166" name="Straight Connector 1165">
                      <a:extLst>
                        <a:ext uri="{FF2B5EF4-FFF2-40B4-BE49-F238E27FC236}">
                          <a16:creationId xmlns:a16="http://schemas.microsoft.com/office/drawing/2014/main" id="{FC21FD6B-A115-4A68-8360-63F2B75DF4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67" name="Straight Connector 1166">
                      <a:extLst>
                        <a:ext uri="{FF2B5EF4-FFF2-40B4-BE49-F238E27FC236}">
                          <a16:creationId xmlns:a16="http://schemas.microsoft.com/office/drawing/2014/main" id="{EFC8F25D-9B4C-40B6-AB11-BBC8C1D86A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68" name="Straight Connector 1167">
                      <a:extLst>
                        <a:ext uri="{FF2B5EF4-FFF2-40B4-BE49-F238E27FC236}">
                          <a16:creationId xmlns:a16="http://schemas.microsoft.com/office/drawing/2014/main" id="{2B345DC8-7ACA-4F31-A247-702F5DD6BA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69" name="Straight Connector 1168">
                      <a:extLst>
                        <a:ext uri="{FF2B5EF4-FFF2-40B4-BE49-F238E27FC236}">
                          <a16:creationId xmlns:a16="http://schemas.microsoft.com/office/drawing/2014/main" id="{DB84EAB5-8390-4F80-B2C6-2D489BC2E2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156" name="Group 1155">
                    <a:extLst>
                      <a:ext uri="{FF2B5EF4-FFF2-40B4-BE49-F238E27FC236}">
                        <a16:creationId xmlns:a16="http://schemas.microsoft.com/office/drawing/2014/main" id="{8C811EA4-95D3-4B4F-8375-C64C93157B56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162" name="Straight Connector 1161">
                      <a:extLst>
                        <a:ext uri="{FF2B5EF4-FFF2-40B4-BE49-F238E27FC236}">
                          <a16:creationId xmlns:a16="http://schemas.microsoft.com/office/drawing/2014/main" id="{837D3A50-56E6-4049-A2DC-245B3924B8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63" name="Straight Connector 1162">
                      <a:extLst>
                        <a:ext uri="{FF2B5EF4-FFF2-40B4-BE49-F238E27FC236}">
                          <a16:creationId xmlns:a16="http://schemas.microsoft.com/office/drawing/2014/main" id="{49732751-4086-4C89-88C4-11976BB43E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64" name="Straight Connector 1163">
                      <a:extLst>
                        <a:ext uri="{FF2B5EF4-FFF2-40B4-BE49-F238E27FC236}">
                          <a16:creationId xmlns:a16="http://schemas.microsoft.com/office/drawing/2014/main" id="{53CD1A4B-801B-4B8C-B0A9-963B44A5AF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65" name="Straight Connector 1164">
                      <a:extLst>
                        <a:ext uri="{FF2B5EF4-FFF2-40B4-BE49-F238E27FC236}">
                          <a16:creationId xmlns:a16="http://schemas.microsoft.com/office/drawing/2014/main" id="{D2A928FC-A890-4A72-ABD6-CA109834C2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157" name="Group 1156">
                    <a:extLst>
                      <a:ext uri="{FF2B5EF4-FFF2-40B4-BE49-F238E27FC236}">
                        <a16:creationId xmlns:a16="http://schemas.microsoft.com/office/drawing/2014/main" id="{72EB1A74-12EE-489C-8AE5-F1344FF04429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158" name="Straight Connector 1157">
                      <a:extLst>
                        <a:ext uri="{FF2B5EF4-FFF2-40B4-BE49-F238E27FC236}">
                          <a16:creationId xmlns:a16="http://schemas.microsoft.com/office/drawing/2014/main" id="{78077BF9-7981-42E6-89AA-D640B7B669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59" name="Straight Connector 1158">
                      <a:extLst>
                        <a:ext uri="{FF2B5EF4-FFF2-40B4-BE49-F238E27FC236}">
                          <a16:creationId xmlns:a16="http://schemas.microsoft.com/office/drawing/2014/main" id="{F83986B0-F7E7-4EAE-A754-A6EF9D3CD9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60" name="Straight Connector 1159">
                      <a:extLst>
                        <a:ext uri="{FF2B5EF4-FFF2-40B4-BE49-F238E27FC236}">
                          <a16:creationId xmlns:a16="http://schemas.microsoft.com/office/drawing/2014/main" id="{51614447-B81A-468D-B289-8879775EEC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61" name="Straight Connector 1160">
                      <a:extLst>
                        <a:ext uri="{FF2B5EF4-FFF2-40B4-BE49-F238E27FC236}">
                          <a16:creationId xmlns:a16="http://schemas.microsoft.com/office/drawing/2014/main" id="{D6548F1F-3BA3-4F1D-AE20-1F215D863F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1099" name="Group 1098">
                <a:extLst>
                  <a:ext uri="{FF2B5EF4-FFF2-40B4-BE49-F238E27FC236}">
                    <a16:creationId xmlns:a16="http://schemas.microsoft.com/office/drawing/2014/main" id="{1976463D-78C0-491B-991C-D56BE1833EA7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129" name="Group 1128">
                  <a:extLst>
                    <a:ext uri="{FF2B5EF4-FFF2-40B4-BE49-F238E27FC236}">
                      <a16:creationId xmlns:a16="http://schemas.microsoft.com/office/drawing/2014/main" id="{E260114E-5557-4AB4-93F6-5E45824FDBAD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145" name="Rectangle 1144">
                    <a:extLst>
                      <a:ext uri="{FF2B5EF4-FFF2-40B4-BE49-F238E27FC236}">
                        <a16:creationId xmlns:a16="http://schemas.microsoft.com/office/drawing/2014/main" id="{EFE0D015-558C-45F3-A79A-444BC11E1967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46" name="Rectangle 1145">
                    <a:extLst>
                      <a:ext uri="{FF2B5EF4-FFF2-40B4-BE49-F238E27FC236}">
                        <a16:creationId xmlns:a16="http://schemas.microsoft.com/office/drawing/2014/main" id="{9251B546-E7AD-41AB-B6E8-201469C0D52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47" name="Rectangle 1146">
                    <a:extLst>
                      <a:ext uri="{FF2B5EF4-FFF2-40B4-BE49-F238E27FC236}">
                        <a16:creationId xmlns:a16="http://schemas.microsoft.com/office/drawing/2014/main" id="{972E9566-0530-4100-9E60-3FB5B259180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48" name="Rectangle 1147">
                    <a:extLst>
                      <a:ext uri="{FF2B5EF4-FFF2-40B4-BE49-F238E27FC236}">
                        <a16:creationId xmlns:a16="http://schemas.microsoft.com/office/drawing/2014/main" id="{5DADFF98-4434-42D2-9F6F-B9DD31FC138F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130" name="Group 1129">
                  <a:extLst>
                    <a:ext uri="{FF2B5EF4-FFF2-40B4-BE49-F238E27FC236}">
                      <a16:creationId xmlns:a16="http://schemas.microsoft.com/office/drawing/2014/main" id="{E4EE6F52-C611-4E81-9063-BE4A2773D764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141" name="Straight Connector 1140">
                    <a:extLst>
                      <a:ext uri="{FF2B5EF4-FFF2-40B4-BE49-F238E27FC236}">
                        <a16:creationId xmlns:a16="http://schemas.microsoft.com/office/drawing/2014/main" id="{BD36E49A-1F31-42FD-B8CE-BDC791F848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2" name="Straight Connector 1141">
                    <a:extLst>
                      <a:ext uri="{FF2B5EF4-FFF2-40B4-BE49-F238E27FC236}">
                        <a16:creationId xmlns:a16="http://schemas.microsoft.com/office/drawing/2014/main" id="{BF47F246-CCB8-47A0-B496-6246C61A85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3" name="Straight Connector 1142">
                    <a:extLst>
                      <a:ext uri="{FF2B5EF4-FFF2-40B4-BE49-F238E27FC236}">
                        <a16:creationId xmlns:a16="http://schemas.microsoft.com/office/drawing/2014/main" id="{9915A690-C233-4D38-9FFD-5973159444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4" name="Straight Connector 1143">
                    <a:extLst>
                      <a:ext uri="{FF2B5EF4-FFF2-40B4-BE49-F238E27FC236}">
                        <a16:creationId xmlns:a16="http://schemas.microsoft.com/office/drawing/2014/main" id="{9D1E06A8-A543-47B2-8ABB-D79A5A7711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31" name="Group 1130">
                  <a:extLst>
                    <a:ext uri="{FF2B5EF4-FFF2-40B4-BE49-F238E27FC236}">
                      <a16:creationId xmlns:a16="http://schemas.microsoft.com/office/drawing/2014/main" id="{8C2137F6-057F-4DCE-B0EC-6DFBC4F456F3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137" name="Rectangle 1136">
                    <a:extLst>
                      <a:ext uri="{FF2B5EF4-FFF2-40B4-BE49-F238E27FC236}">
                        <a16:creationId xmlns:a16="http://schemas.microsoft.com/office/drawing/2014/main" id="{C1D57F22-0B8F-45D6-AC06-2517953A8E5A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38" name="Rectangle 1137">
                    <a:extLst>
                      <a:ext uri="{FF2B5EF4-FFF2-40B4-BE49-F238E27FC236}">
                        <a16:creationId xmlns:a16="http://schemas.microsoft.com/office/drawing/2014/main" id="{C6F7D79E-0987-421C-B4B7-466E9B5765A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39" name="Rectangle 1138">
                    <a:extLst>
                      <a:ext uri="{FF2B5EF4-FFF2-40B4-BE49-F238E27FC236}">
                        <a16:creationId xmlns:a16="http://schemas.microsoft.com/office/drawing/2014/main" id="{B8694E3B-690A-46F6-BADD-290DE3D1958A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40" name="Rectangle 1139">
                    <a:extLst>
                      <a:ext uri="{FF2B5EF4-FFF2-40B4-BE49-F238E27FC236}">
                        <a16:creationId xmlns:a16="http://schemas.microsoft.com/office/drawing/2014/main" id="{072039D7-9C68-4AD6-9448-C4BB0F1F88C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132" name="Group 1131">
                  <a:extLst>
                    <a:ext uri="{FF2B5EF4-FFF2-40B4-BE49-F238E27FC236}">
                      <a16:creationId xmlns:a16="http://schemas.microsoft.com/office/drawing/2014/main" id="{AC6EC723-1F54-4EAA-A852-DF3C87E2ED42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133" name="Straight Connector 1132">
                    <a:extLst>
                      <a:ext uri="{FF2B5EF4-FFF2-40B4-BE49-F238E27FC236}">
                        <a16:creationId xmlns:a16="http://schemas.microsoft.com/office/drawing/2014/main" id="{AE396256-40CD-40F8-806A-18EC2643B7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4" name="Straight Connector 1133">
                    <a:extLst>
                      <a:ext uri="{FF2B5EF4-FFF2-40B4-BE49-F238E27FC236}">
                        <a16:creationId xmlns:a16="http://schemas.microsoft.com/office/drawing/2014/main" id="{BA8CFC14-37E6-417E-8616-CD731C71DE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5" name="Straight Connector 1134">
                    <a:extLst>
                      <a:ext uri="{FF2B5EF4-FFF2-40B4-BE49-F238E27FC236}">
                        <a16:creationId xmlns:a16="http://schemas.microsoft.com/office/drawing/2014/main" id="{813EBB61-511E-40D9-9CD8-5EC6A1A380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6" name="Straight Connector 1135">
                    <a:extLst>
                      <a:ext uri="{FF2B5EF4-FFF2-40B4-BE49-F238E27FC236}">
                        <a16:creationId xmlns:a16="http://schemas.microsoft.com/office/drawing/2014/main" id="{88BB0A39-FF35-4844-A85D-165AA8102A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00" name="Group 1099">
                <a:extLst>
                  <a:ext uri="{FF2B5EF4-FFF2-40B4-BE49-F238E27FC236}">
                    <a16:creationId xmlns:a16="http://schemas.microsoft.com/office/drawing/2014/main" id="{F001C929-CD67-43E6-95C4-B3BBF54A38D3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109" name="Group 1108">
                  <a:extLst>
                    <a:ext uri="{FF2B5EF4-FFF2-40B4-BE49-F238E27FC236}">
                      <a16:creationId xmlns:a16="http://schemas.microsoft.com/office/drawing/2014/main" id="{7C9E6AAE-F13A-4BE8-8025-D03945CD8952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125" name="Rectangle 1124">
                    <a:extLst>
                      <a:ext uri="{FF2B5EF4-FFF2-40B4-BE49-F238E27FC236}">
                        <a16:creationId xmlns:a16="http://schemas.microsoft.com/office/drawing/2014/main" id="{82009A10-78FA-4E54-94A0-AF70233A5F1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26" name="Rectangle 1125">
                    <a:extLst>
                      <a:ext uri="{FF2B5EF4-FFF2-40B4-BE49-F238E27FC236}">
                        <a16:creationId xmlns:a16="http://schemas.microsoft.com/office/drawing/2014/main" id="{BA56DD89-E6A8-4587-860F-60C6F968596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27" name="Rectangle 1126">
                    <a:extLst>
                      <a:ext uri="{FF2B5EF4-FFF2-40B4-BE49-F238E27FC236}">
                        <a16:creationId xmlns:a16="http://schemas.microsoft.com/office/drawing/2014/main" id="{D0D86D9F-A9D9-4A21-9AFF-7DEF95BF990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28" name="Rectangle 1127">
                    <a:extLst>
                      <a:ext uri="{FF2B5EF4-FFF2-40B4-BE49-F238E27FC236}">
                        <a16:creationId xmlns:a16="http://schemas.microsoft.com/office/drawing/2014/main" id="{6A313D83-102C-49C4-AA78-2E3594E14B2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110" name="Group 1109">
                  <a:extLst>
                    <a:ext uri="{FF2B5EF4-FFF2-40B4-BE49-F238E27FC236}">
                      <a16:creationId xmlns:a16="http://schemas.microsoft.com/office/drawing/2014/main" id="{185A4B91-5C3C-4595-BED4-2E94CB981C7D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121" name="Straight Connector 1120">
                    <a:extLst>
                      <a:ext uri="{FF2B5EF4-FFF2-40B4-BE49-F238E27FC236}">
                        <a16:creationId xmlns:a16="http://schemas.microsoft.com/office/drawing/2014/main" id="{2978535A-FB1D-47E2-8BF1-3A229BA5E7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2" name="Straight Connector 1121">
                    <a:extLst>
                      <a:ext uri="{FF2B5EF4-FFF2-40B4-BE49-F238E27FC236}">
                        <a16:creationId xmlns:a16="http://schemas.microsoft.com/office/drawing/2014/main" id="{7DAD104A-C151-4AC4-817E-963D513D26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3" name="Straight Connector 1122">
                    <a:extLst>
                      <a:ext uri="{FF2B5EF4-FFF2-40B4-BE49-F238E27FC236}">
                        <a16:creationId xmlns:a16="http://schemas.microsoft.com/office/drawing/2014/main" id="{A6CACC8D-2611-4A1C-B98B-672042ED0A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4" name="Straight Connector 1123">
                    <a:extLst>
                      <a:ext uri="{FF2B5EF4-FFF2-40B4-BE49-F238E27FC236}">
                        <a16:creationId xmlns:a16="http://schemas.microsoft.com/office/drawing/2014/main" id="{D94E6C34-6B09-442F-935A-654B2FAC05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11" name="Group 1110">
                  <a:extLst>
                    <a:ext uri="{FF2B5EF4-FFF2-40B4-BE49-F238E27FC236}">
                      <a16:creationId xmlns:a16="http://schemas.microsoft.com/office/drawing/2014/main" id="{D0F29640-D71E-4F01-8363-AE44C90E0188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117" name="Rectangle 1116">
                    <a:extLst>
                      <a:ext uri="{FF2B5EF4-FFF2-40B4-BE49-F238E27FC236}">
                        <a16:creationId xmlns:a16="http://schemas.microsoft.com/office/drawing/2014/main" id="{CF1A2D24-76A8-4ABA-A764-F61110BF7E26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18" name="Rectangle 1117">
                    <a:extLst>
                      <a:ext uri="{FF2B5EF4-FFF2-40B4-BE49-F238E27FC236}">
                        <a16:creationId xmlns:a16="http://schemas.microsoft.com/office/drawing/2014/main" id="{D6A1AB3D-8DED-4A53-B758-CCA9D78D6F53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19" name="Rectangle 1118">
                    <a:extLst>
                      <a:ext uri="{FF2B5EF4-FFF2-40B4-BE49-F238E27FC236}">
                        <a16:creationId xmlns:a16="http://schemas.microsoft.com/office/drawing/2014/main" id="{316A8A46-067E-45ED-8213-B42C3BB6BA1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20" name="Rectangle 1119">
                    <a:extLst>
                      <a:ext uri="{FF2B5EF4-FFF2-40B4-BE49-F238E27FC236}">
                        <a16:creationId xmlns:a16="http://schemas.microsoft.com/office/drawing/2014/main" id="{2B9C0A0D-5C97-4251-9F7A-FADCAA48C622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112" name="Group 1111">
                  <a:extLst>
                    <a:ext uri="{FF2B5EF4-FFF2-40B4-BE49-F238E27FC236}">
                      <a16:creationId xmlns:a16="http://schemas.microsoft.com/office/drawing/2014/main" id="{9BCC13D8-F3E3-4A64-9AEF-175E54CC2FB6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113" name="Straight Connector 1112">
                    <a:extLst>
                      <a:ext uri="{FF2B5EF4-FFF2-40B4-BE49-F238E27FC236}">
                        <a16:creationId xmlns:a16="http://schemas.microsoft.com/office/drawing/2014/main" id="{F2B9894E-AE59-457A-AE68-699A5265AA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4" name="Straight Connector 1113">
                    <a:extLst>
                      <a:ext uri="{FF2B5EF4-FFF2-40B4-BE49-F238E27FC236}">
                        <a16:creationId xmlns:a16="http://schemas.microsoft.com/office/drawing/2014/main" id="{61346D17-DDCB-432D-BE12-97770CB196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5" name="Straight Connector 1114">
                    <a:extLst>
                      <a:ext uri="{FF2B5EF4-FFF2-40B4-BE49-F238E27FC236}">
                        <a16:creationId xmlns:a16="http://schemas.microsoft.com/office/drawing/2014/main" id="{2566B5EF-8EC9-4483-88B5-1B2A8D15BE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6" name="Straight Connector 1115">
                    <a:extLst>
                      <a:ext uri="{FF2B5EF4-FFF2-40B4-BE49-F238E27FC236}">
                        <a16:creationId xmlns:a16="http://schemas.microsoft.com/office/drawing/2014/main" id="{E9BC8318-D260-4D40-B4B1-5CC67A5096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01" name="Group 1100">
                <a:extLst>
                  <a:ext uri="{FF2B5EF4-FFF2-40B4-BE49-F238E27FC236}">
                    <a16:creationId xmlns:a16="http://schemas.microsoft.com/office/drawing/2014/main" id="{3B26AD25-AB46-4879-9E32-71E866B31751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1102" name="Rectangle 1101">
                  <a:extLst>
                    <a:ext uri="{FF2B5EF4-FFF2-40B4-BE49-F238E27FC236}">
                      <a16:creationId xmlns:a16="http://schemas.microsoft.com/office/drawing/2014/main" id="{1D3021C8-16B5-40FD-926A-8B3E41AE1607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103" name="Group 1102">
                  <a:extLst>
                    <a:ext uri="{FF2B5EF4-FFF2-40B4-BE49-F238E27FC236}">
                      <a16:creationId xmlns:a16="http://schemas.microsoft.com/office/drawing/2014/main" id="{9C1420AF-62BE-47DF-A37C-FE6EEE2AD966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1105" name="Picture 1104" descr="School icon">
                    <a:extLst>
                      <a:ext uri="{FF2B5EF4-FFF2-40B4-BE49-F238E27FC236}">
                        <a16:creationId xmlns:a16="http://schemas.microsoft.com/office/drawing/2014/main" id="{A8981D7F-4D9B-4F63-AF2C-FD72CC37086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106" name="Group 1105">
                    <a:extLst>
                      <a:ext uri="{FF2B5EF4-FFF2-40B4-BE49-F238E27FC236}">
                        <a16:creationId xmlns:a16="http://schemas.microsoft.com/office/drawing/2014/main" id="{DF9EB80B-828B-413B-B3CC-888AAF92840A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1107" name="Straight Connector 1106">
                      <a:extLst>
                        <a:ext uri="{FF2B5EF4-FFF2-40B4-BE49-F238E27FC236}">
                          <a16:creationId xmlns:a16="http://schemas.microsoft.com/office/drawing/2014/main" id="{6F356A2D-6440-416A-B171-2691908BEBD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08" name="Parallelogram 1107">
                      <a:extLst>
                        <a:ext uri="{FF2B5EF4-FFF2-40B4-BE49-F238E27FC236}">
                          <a16:creationId xmlns:a16="http://schemas.microsoft.com/office/drawing/2014/main" id="{BAFBA706-46D1-4127-A6B7-1344D76C3CB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1104" name="Graphic 1103" descr="Family with boy">
                  <a:extLst>
                    <a:ext uri="{FF2B5EF4-FFF2-40B4-BE49-F238E27FC236}">
                      <a16:creationId xmlns:a16="http://schemas.microsoft.com/office/drawing/2014/main" id="{5990659F-974B-4037-98FE-928313C52E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170" name="Group 1169">
              <a:extLst>
                <a:ext uri="{FF2B5EF4-FFF2-40B4-BE49-F238E27FC236}">
                  <a16:creationId xmlns:a16="http://schemas.microsoft.com/office/drawing/2014/main" id="{193ABC97-0D1F-4854-AB38-36129B575776}"/>
                </a:ext>
              </a:extLst>
            </p:cNvPr>
            <p:cNvGrpSpPr/>
            <p:nvPr/>
          </p:nvGrpSpPr>
          <p:grpSpPr>
            <a:xfrm>
              <a:off x="12249133" y="4329652"/>
              <a:ext cx="1705393" cy="2702172"/>
              <a:chOff x="7433305" y="2548529"/>
              <a:chExt cx="1750508" cy="2773656"/>
            </a:xfrm>
          </p:grpSpPr>
          <p:grpSp>
            <p:nvGrpSpPr>
              <p:cNvPr id="1171" name="Group 1170">
                <a:extLst>
                  <a:ext uri="{FF2B5EF4-FFF2-40B4-BE49-F238E27FC236}">
                    <a16:creationId xmlns:a16="http://schemas.microsoft.com/office/drawing/2014/main" id="{FE65A573-A786-4891-B88E-87486DC6061F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1222" name="Rectangle 1221">
                  <a:extLst>
                    <a:ext uri="{FF2B5EF4-FFF2-40B4-BE49-F238E27FC236}">
                      <a16:creationId xmlns:a16="http://schemas.microsoft.com/office/drawing/2014/main" id="{53967BFC-9706-4ABC-84AB-A072C39073C3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223" name="Rectangle 1222">
                  <a:extLst>
                    <a:ext uri="{FF2B5EF4-FFF2-40B4-BE49-F238E27FC236}">
                      <a16:creationId xmlns:a16="http://schemas.microsoft.com/office/drawing/2014/main" id="{4800F9BD-8DC3-4B45-8B85-9BBB5A7D74D6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224" name="Rectangle 1223">
                  <a:extLst>
                    <a:ext uri="{FF2B5EF4-FFF2-40B4-BE49-F238E27FC236}">
                      <a16:creationId xmlns:a16="http://schemas.microsoft.com/office/drawing/2014/main" id="{B5A35E36-EB97-42F2-980B-34E7FCB8D8CE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225" name="Rectangle 1224">
                  <a:extLst>
                    <a:ext uri="{FF2B5EF4-FFF2-40B4-BE49-F238E27FC236}">
                      <a16:creationId xmlns:a16="http://schemas.microsoft.com/office/drawing/2014/main" id="{F5E19DEE-EE6E-48A1-BDAF-83E859532A69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1226" name="Straight Connector 1225">
                  <a:extLst>
                    <a:ext uri="{FF2B5EF4-FFF2-40B4-BE49-F238E27FC236}">
                      <a16:creationId xmlns:a16="http://schemas.microsoft.com/office/drawing/2014/main" id="{FA238DE6-9515-4A57-8A14-7AFFCD4A3D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227" name="Group 1226">
                  <a:extLst>
                    <a:ext uri="{FF2B5EF4-FFF2-40B4-BE49-F238E27FC236}">
                      <a16:creationId xmlns:a16="http://schemas.microsoft.com/office/drawing/2014/main" id="{55F1DD54-B562-4862-B789-E1FD2AE5B160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1228" name="Group 1227">
                    <a:extLst>
                      <a:ext uri="{FF2B5EF4-FFF2-40B4-BE49-F238E27FC236}">
                        <a16:creationId xmlns:a16="http://schemas.microsoft.com/office/drawing/2014/main" id="{852E470F-9460-44F1-B88F-F89BB1475CCC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1239" name="Straight Connector 1238">
                      <a:extLst>
                        <a:ext uri="{FF2B5EF4-FFF2-40B4-BE49-F238E27FC236}">
                          <a16:creationId xmlns:a16="http://schemas.microsoft.com/office/drawing/2014/main" id="{67560C3B-05CE-4835-A08D-14C3E840A2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40" name="Straight Connector 1239">
                      <a:extLst>
                        <a:ext uri="{FF2B5EF4-FFF2-40B4-BE49-F238E27FC236}">
                          <a16:creationId xmlns:a16="http://schemas.microsoft.com/office/drawing/2014/main" id="{65573117-A991-47F7-A93D-32528C2B87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41" name="Straight Connector 1240">
                      <a:extLst>
                        <a:ext uri="{FF2B5EF4-FFF2-40B4-BE49-F238E27FC236}">
                          <a16:creationId xmlns:a16="http://schemas.microsoft.com/office/drawing/2014/main" id="{0C456275-EA3C-4E29-8455-A47F5E9327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42" name="Straight Connector 1241">
                      <a:extLst>
                        <a:ext uri="{FF2B5EF4-FFF2-40B4-BE49-F238E27FC236}">
                          <a16:creationId xmlns:a16="http://schemas.microsoft.com/office/drawing/2014/main" id="{24A59881-58DD-40A7-9334-D473286205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229" name="Group 1228">
                    <a:extLst>
                      <a:ext uri="{FF2B5EF4-FFF2-40B4-BE49-F238E27FC236}">
                        <a16:creationId xmlns:a16="http://schemas.microsoft.com/office/drawing/2014/main" id="{11C02721-6681-49A6-B232-3F8BF967BC6B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235" name="Straight Connector 1234">
                      <a:extLst>
                        <a:ext uri="{FF2B5EF4-FFF2-40B4-BE49-F238E27FC236}">
                          <a16:creationId xmlns:a16="http://schemas.microsoft.com/office/drawing/2014/main" id="{A701F69A-71CC-4AFA-BEFC-A52FC57BCA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36" name="Straight Connector 1235">
                      <a:extLst>
                        <a:ext uri="{FF2B5EF4-FFF2-40B4-BE49-F238E27FC236}">
                          <a16:creationId xmlns:a16="http://schemas.microsoft.com/office/drawing/2014/main" id="{291C7199-B7E1-4B0E-8780-BE719724C5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37" name="Straight Connector 1236">
                      <a:extLst>
                        <a:ext uri="{FF2B5EF4-FFF2-40B4-BE49-F238E27FC236}">
                          <a16:creationId xmlns:a16="http://schemas.microsoft.com/office/drawing/2014/main" id="{30D50A7B-7826-4E68-A408-8B804D65C1C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38" name="Straight Connector 1237">
                      <a:extLst>
                        <a:ext uri="{FF2B5EF4-FFF2-40B4-BE49-F238E27FC236}">
                          <a16:creationId xmlns:a16="http://schemas.microsoft.com/office/drawing/2014/main" id="{916AD654-1EC2-4198-81A0-D71510F55A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230" name="Group 1229">
                    <a:extLst>
                      <a:ext uri="{FF2B5EF4-FFF2-40B4-BE49-F238E27FC236}">
                        <a16:creationId xmlns:a16="http://schemas.microsoft.com/office/drawing/2014/main" id="{6C96AC41-26FF-4967-8C21-F4EE1A383ED2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231" name="Straight Connector 1230">
                      <a:extLst>
                        <a:ext uri="{FF2B5EF4-FFF2-40B4-BE49-F238E27FC236}">
                          <a16:creationId xmlns:a16="http://schemas.microsoft.com/office/drawing/2014/main" id="{B156399D-D7F6-4D35-91DC-7544CB40E0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32" name="Straight Connector 1231">
                      <a:extLst>
                        <a:ext uri="{FF2B5EF4-FFF2-40B4-BE49-F238E27FC236}">
                          <a16:creationId xmlns:a16="http://schemas.microsoft.com/office/drawing/2014/main" id="{B62BB69B-77BC-4575-BF46-33522295DB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33" name="Straight Connector 1232">
                      <a:extLst>
                        <a:ext uri="{FF2B5EF4-FFF2-40B4-BE49-F238E27FC236}">
                          <a16:creationId xmlns:a16="http://schemas.microsoft.com/office/drawing/2014/main" id="{F0FE35B1-9297-4E38-A550-C6FEE55461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234" name="Straight Connector 1233">
                      <a:extLst>
                        <a:ext uri="{FF2B5EF4-FFF2-40B4-BE49-F238E27FC236}">
                          <a16:creationId xmlns:a16="http://schemas.microsoft.com/office/drawing/2014/main" id="{CC14A18A-525E-440E-BAFA-50F346444E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1172" name="Group 1171">
                <a:extLst>
                  <a:ext uri="{FF2B5EF4-FFF2-40B4-BE49-F238E27FC236}">
                    <a16:creationId xmlns:a16="http://schemas.microsoft.com/office/drawing/2014/main" id="{5ADB52F0-6E15-4C75-AB75-F5296C3451BE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202" name="Group 1201">
                  <a:extLst>
                    <a:ext uri="{FF2B5EF4-FFF2-40B4-BE49-F238E27FC236}">
                      <a16:creationId xmlns:a16="http://schemas.microsoft.com/office/drawing/2014/main" id="{2F3C5D44-62A6-4DF4-B417-28D8195500B9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218" name="Rectangle 1217">
                    <a:extLst>
                      <a:ext uri="{FF2B5EF4-FFF2-40B4-BE49-F238E27FC236}">
                        <a16:creationId xmlns:a16="http://schemas.microsoft.com/office/drawing/2014/main" id="{F2BA880E-3045-4C07-AF69-C07D0291801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19" name="Rectangle 1218">
                    <a:extLst>
                      <a:ext uri="{FF2B5EF4-FFF2-40B4-BE49-F238E27FC236}">
                        <a16:creationId xmlns:a16="http://schemas.microsoft.com/office/drawing/2014/main" id="{19DB205B-B1FF-4102-AEAA-39DABF6A4554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20" name="Rectangle 1219">
                    <a:extLst>
                      <a:ext uri="{FF2B5EF4-FFF2-40B4-BE49-F238E27FC236}">
                        <a16:creationId xmlns:a16="http://schemas.microsoft.com/office/drawing/2014/main" id="{230DF5DE-B486-4E8F-82D9-95F3715DB4E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21" name="Rectangle 1220">
                    <a:extLst>
                      <a:ext uri="{FF2B5EF4-FFF2-40B4-BE49-F238E27FC236}">
                        <a16:creationId xmlns:a16="http://schemas.microsoft.com/office/drawing/2014/main" id="{68EADBB1-3098-4889-9898-58E2E72F211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203" name="Group 1202">
                  <a:extLst>
                    <a:ext uri="{FF2B5EF4-FFF2-40B4-BE49-F238E27FC236}">
                      <a16:creationId xmlns:a16="http://schemas.microsoft.com/office/drawing/2014/main" id="{83E18501-9923-4753-BEF0-7832E5248181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214" name="Straight Connector 1213">
                    <a:extLst>
                      <a:ext uri="{FF2B5EF4-FFF2-40B4-BE49-F238E27FC236}">
                        <a16:creationId xmlns:a16="http://schemas.microsoft.com/office/drawing/2014/main" id="{A5377EBA-7542-4EFC-8B32-69EAC7E00E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5" name="Straight Connector 1214">
                    <a:extLst>
                      <a:ext uri="{FF2B5EF4-FFF2-40B4-BE49-F238E27FC236}">
                        <a16:creationId xmlns:a16="http://schemas.microsoft.com/office/drawing/2014/main" id="{16E6A477-D6E7-4A94-99DE-8C1C0BCD0F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6" name="Straight Connector 1215">
                    <a:extLst>
                      <a:ext uri="{FF2B5EF4-FFF2-40B4-BE49-F238E27FC236}">
                        <a16:creationId xmlns:a16="http://schemas.microsoft.com/office/drawing/2014/main" id="{8A8EC3E0-E7DF-47B2-A0CF-E383815FB2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7" name="Straight Connector 1216">
                    <a:extLst>
                      <a:ext uri="{FF2B5EF4-FFF2-40B4-BE49-F238E27FC236}">
                        <a16:creationId xmlns:a16="http://schemas.microsoft.com/office/drawing/2014/main" id="{23B33C40-7F61-4528-84B0-E4DFEA365E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04" name="Group 1203">
                  <a:extLst>
                    <a:ext uri="{FF2B5EF4-FFF2-40B4-BE49-F238E27FC236}">
                      <a16:creationId xmlns:a16="http://schemas.microsoft.com/office/drawing/2014/main" id="{0C5F7163-025B-43E7-B98F-0659862A21AE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210" name="Rectangle 1209">
                    <a:extLst>
                      <a:ext uri="{FF2B5EF4-FFF2-40B4-BE49-F238E27FC236}">
                        <a16:creationId xmlns:a16="http://schemas.microsoft.com/office/drawing/2014/main" id="{E3E41C5E-0166-4657-9428-AA2A2CA92E1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11" name="Rectangle 1210">
                    <a:extLst>
                      <a:ext uri="{FF2B5EF4-FFF2-40B4-BE49-F238E27FC236}">
                        <a16:creationId xmlns:a16="http://schemas.microsoft.com/office/drawing/2014/main" id="{7FC41048-1B0E-4ECD-96B0-C89142188A58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12" name="Rectangle 1211">
                    <a:extLst>
                      <a:ext uri="{FF2B5EF4-FFF2-40B4-BE49-F238E27FC236}">
                        <a16:creationId xmlns:a16="http://schemas.microsoft.com/office/drawing/2014/main" id="{78B5A8F6-B573-4CEA-9C3B-A380D524B00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13" name="Rectangle 1212">
                    <a:extLst>
                      <a:ext uri="{FF2B5EF4-FFF2-40B4-BE49-F238E27FC236}">
                        <a16:creationId xmlns:a16="http://schemas.microsoft.com/office/drawing/2014/main" id="{4DE876F5-E9AE-489D-AC60-726EFFB3466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205" name="Group 1204">
                  <a:extLst>
                    <a:ext uri="{FF2B5EF4-FFF2-40B4-BE49-F238E27FC236}">
                      <a16:creationId xmlns:a16="http://schemas.microsoft.com/office/drawing/2014/main" id="{39DBCCD9-415B-484E-A5C8-EDBCBDBA7610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206" name="Straight Connector 1205">
                    <a:extLst>
                      <a:ext uri="{FF2B5EF4-FFF2-40B4-BE49-F238E27FC236}">
                        <a16:creationId xmlns:a16="http://schemas.microsoft.com/office/drawing/2014/main" id="{CEA54699-3408-47E1-B78F-D6E1266399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7" name="Straight Connector 1206">
                    <a:extLst>
                      <a:ext uri="{FF2B5EF4-FFF2-40B4-BE49-F238E27FC236}">
                        <a16:creationId xmlns:a16="http://schemas.microsoft.com/office/drawing/2014/main" id="{70C4B281-AB9D-4D84-92CB-738C681248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8" name="Straight Connector 1207">
                    <a:extLst>
                      <a:ext uri="{FF2B5EF4-FFF2-40B4-BE49-F238E27FC236}">
                        <a16:creationId xmlns:a16="http://schemas.microsoft.com/office/drawing/2014/main" id="{F6E01FBA-D494-43A9-B460-DC9578D9CB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9" name="Straight Connector 1208">
                    <a:extLst>
                      <a:ext uri="{FF2B5EF4-FFF2-40B4-BE49-F238E27FC236}">
                        <a16:creationId xmlns:a16="http://schemas.microsoft.com/office/drawing/2014/main" id="{0EA4F11B-6220-4D21-8F39-FFAAB7D036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73" name="Group 1172">
                <a:extLst>
                  <a:ext uri="{FF2B5EF4-FFF2-40B4-BE49-F238E27FC236}">
                    <a16:creationId xmlns:a16="http://schemas.microsoft.com/office/drawing/2014/main" id="{E8AFB2FE-53D1-429A-BA0B-C5E77525DA8A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182" name="Group 1181">
                  <a:extLst>
                    <a:ext uri="{FF2B5EF4-FFF2-40B4-BE49-F238E27FC236}">
                      <a16:creationId xmlns:a16="http://schemas.microsoft.com/office/drawing/2014/main" id="{7FC1CC84-7231-407A-9C29-223A21860C58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198" name="Rectangle 1197">
                    <a:extLst>
                      <a:ext uri="{FF2B5EF4-FFF2-40B4-BE49-F238E27FC236}">
                        <a16:creationId xmlns:a16="http://schemas.microsoft.com/office/drawing/2014/main" id="{68BBFEAA-D0E0-48F8-B489-AB11A83AD704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99" name="Rectangle 1198">
                    <a:extLst>
                      <a:ext uri="{FF2B5EF4-FFF2-40B4-BE49-F238E27FC236}">
                        <a16:creationId xmlns:a16="http://schemas.microsoft.com/office/drawing/2014/main" id="{F9FCBB54-0C32-4240-9323-388EEF58E2C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00" name="Rectangle 1199">
                    <a:extLst>
                      <a:ext uri="{FF2B5EF4-FFF2-40B4-BE49-F238E27FC236}">
                        <a16:creationId xmlns:a16="http://schemas.microsoft.com/office/drawing/2014/main" id="{52E068BE-7337-4B7F-97EC-FBEB1EC41C4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01" name="Rectangle 1200">
                    <a:extLst>
                      <a:ext uri="{FF2B5EF4-FFF2-40B4-BE49-F238E27FC236}">
                        <a16:creationId xmlns:a16="http://schemas.microsoft.com/office/drawing/2014/main" id="{FEEDDC89-8682-4C79-9747-BBDAAA52B82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183" name="Group 1182">
                  <a:extLst>
                    <a:ext uri="{FF2B5EF4-FFF2-40B4-BE49-F238E27FC236}">
                      <a16:creationId xmlns:a16="http://schemas.microsoft.com/office/drawing/2014/main" id="{8F30A902-8847-4DB1-B092-4CC8285D24AE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194" name="Straight Connector 1193">
                    <a:extLst>
                      <a:ext uri="{FF2B5EF4-FFF2-40B4-BE49-F238E27FC236}">
                        <a16:creationId xmlns:a16="http://schemas.microsoft.com/office/drawing/2014/main" id="{5D821323-903B-4CEA-9ABB-36E1F14E0C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5" name="Straight Connector 1194">
                    <a:extLst>
                      <a:ext uri="{FF2B5EF4-FFF2-40B4-BE49-F238E27FC236}">
                        <a16:creationId xmlns:a16="http://schemas.microsoft.com/office/drawing/2014/main" id="{71DF2150-EE16-451E-B06F-8BA418B35C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6" name="Straight Connector 1195">
                    <a:extLst>
                      <a:ext uri="{FF2B5EF4-FFF2-40B4-BE49-F238E27FC236}">
                        <a16:creationId xmlns:a16="http://schemas.microsoft.com/office/drawing/2014/main" id="{9FD59B26-1632-4AB0-99EC-56FF02731D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7" name="Straight Connector 1196">
                    <a:extLst>
                      <a:ext uri="{FF2B5EF4-FFF2-40B4-BE49-F238E27FC236}">
                        <a16:creationId xmlns:a16="http://schemas.microsoft.com/office/drawing/2014/main" id="{9B5B6AB4-A5FB-42A7-99F3-358CA0F14E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4" name="Group 1183">
                  <a:extLst>
                    <a:ext uri="{FF2B5EF4-FFF2-40B4-BE49-F238E27FC236}">
                      <a16:creationId xmlns:a16="http://schemas.microsoft.com/office/drawing/2014/main" id="{BEA0CFBD-CA2D-4AAF-A76C-10E7CA6404FC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190" name="Rectangle 1189">
                    <a:extLst>
                      <a:ext uri="{FF2B5EF4-FFF2-40B4-BE49-F238E27FC236}">
                        <a16:creationId xmlns:a16="http://schemas.microsoft.com/office/drawing/2014/main" id="{79C621FF-5C94-4C43-A0F7-9AA7BCFBF0A9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91" name="Rectangle 1190">
                    <a:extLst>
                      <a:ext uri="{FF2B5EF4-FFF2-40B4-BE49-F238E27FC236}">
                        <a16:creationId xmlns:a16="http://schemas.microsoft.com/office/drawing/2014/main" id="{021C6260-2FC2-4D88-9FCE-E83DE919B6E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92" name="Rectangle 1191">
                    <a:extLst>
                      <a:ext uri="{FF2B5EF4-FFF2-40B4-BE49-F238E27FC236}">
                        <a16:creationId xmlns:a16="http://schemas.microsoft.com/office/drawing/2014/main" id="{473D969C-9E7A-488B-A320-0BE9F4F0E0D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193" name="Rectangle 1192">
                    <a:extLst>
                      <a:ext uri="{FF2B5EF4-FFF2-40B4-BE49-F238E27FC236}">
                        <a16:creationId xmlns:a16="http://schemas.microsoft.com/office/drawing/2014/main" id="{4CFCA5BA-A115-437B-AC9D-C7552C0D15B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185" name="Group 1184">
                  <a:extLst>
                    <a:ext uri="{FF2B5EF4-FFF2-40B4-BE49-F238E27FC236}">
                      <a16:creationId xmlns:a16="http://schemas.microsoft.com/office/drawing/2014/main" id="{4830768A-B045-4E04-9F61-F3BB2B8E7602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186" name="Straight Connector 1185">
                    <a:extLst>
                      <a:ext uri="{FF2B5EF4-FFF2-40B4-BE49-F238E27FC236}">
                        <a16:creationId xmlns:a16="http://schemas.microsoft.com/office/drawing/2014/main" id="{2D4CB4A5-FA57-4387-93FF-EC1144AB2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7" name="Straight Connector 1186">
                    <a:extLst>
                      <a:ext uri="{FF2B5EF4-FFF2-40B4-BE49-F238E27FC236}">
                        <a16:creationId xmlns:a16="http://schemas.microsoft.com/office/drawing/2014/main" id="{34E586D9-7000-4483-8A64-CB3B55DEC9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8" name="Straight Connector 1187">
                    <a:extLst>
                      <a:ext uri="{FF2B5EF4-FFF2-40B4-BE49-F238E27FC236}">
                        <a16:creationId xmlns:a16="http://schemas.microsoft.com/office/drawing/2014/main" id="{D30339AB-8086-4744-A2F8-1A30578F0E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9" name="Straight Connector 1188">
                    <a:extLst>
                      <a:ext uri="{FF2B5EF4-FFF2-40B4-BE49-F238E27FC236}">
                        <a16:creationId xmlns:a16="http://schemas.microsoft.com/office/drawing/2014/main" id="{F9EBF723-B8A9-4DB1-8C5E-3CA8723959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74" name="Group 1173">
                <a:extLst>
                  <a:ext uri="{FF2B5EF4-FFF2-40B4-BE49-F238E27FC236}">
                    <a16:creationId xmlns:a16="http://schemas.microsoft.com/office/drawing/2014/main" id="{7763B35C-95A4-43A6-B8EC-1ADBA13637D4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1175" name="Rectangle 1174">
                  <a:extLst>
                    <a:ext uri="{FF2B5EF4-FFF2-40B4-BE49-F238E27FC236}">
                      <a16:creationId xmlns:a16="http://schemas.microsoft.com/office/drawing/2014/main" id="{73F004E7-B05E-41EB-92DC-0541E92C3411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176" name="Group 1175">
                  <a:extLst>
                    <a:ext uri="{FF2B5EF4-FFF2-40B4-BE49-F238E27FC236}">
                      <a16:creationId xmlns:a16="http://schemas.microsoft.com/office/drawing/2014/main" id="{FEC77A71-477B-471D-8000-54D702B464E2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1178" name="Picture 1177" descr="School icon">
                    <a:extLst>
                      <a:ext uri="{FF2B5EF4-FFF2-40B4-BE49-F238E27FC236}">
                        <a16:creationId xmlns:a16="http://schemas.microsoft.com/office/drawing/2014/main" id="{55A193C2-2521-4AD4-BD91-518F138FD39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179" name="Group 1178">
                    <a:extLst>
                      <a:ext uri="{FF2B5EF4-FFF2-40B4-BE49-F238E27FC236}">
                        <a16:creationId xmlns:a16="http://schemas.microsoft.com/office/drawing/2014/main" id="{DD694FFB-981F-4998-8940-A8711C4CED16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1180" name="Straight Connector 1179">
                      <a:extLst>
                        <a:ext uri="{FF2B5EF4-FFF2-40B4-BE49-F238E27FC236}">
                          <a16:creationId xmlns:a16="http://schemas.microsoft.com/office/drawing/2014/main" id="{64D64546-66EA-46E8-A356-15E8B4D521F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81" name="Parallelogram 1180">
                      <a:extLst>
                        <a:ext uri="{FF2B5EF4-FFF2-40B4-BE49-F238E27FC236}">
                          <a16:creationId xmlns:a16="http://schemas.microsoft.com/office/drawing/2014/main" id="{856AE2AE-5402-4547-944E-4D762417F55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1177" name="Graphic 1176" descr="Family with boy">
                  <a:extLst>
                    <a:ext uri="{FF2B5EF4-FFF2-40B4-BE49-F238E27FC236}">
                      <a16:creationId xmlns:a16="http://schemas.microsoft.com/office/drawing/2014/main" id="{B82EF252-DAA0-4386-A7EE-920F33972F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43" name="Group 1242">
              <a:extLst>
                <a:ext uri="{FF2B5EF4-FFF2-40B4-BE49-F238E27FC236}">
                  <a16:creationId xmlns:a16="http://schemas.microsoft.com/office/drawing/2014/main" id="{4DF493C0-984E-45DD-8FA6-B29039B6126A}"/>
                </a:ext>
              </a:extLst>
            </p:cNvPr>
            <p:cNvGrpSpPr/>
            <p:nvPr/>
          </p:nvGrpSpPr>
          <p:grpSpPr>
            <a:xfrm>
              <a:off x="21459476" y="3920868"/>
              <a:ext cx="1705393" cy="2702172"/>
              <a:chOff x="7433305" y="2548529"/>
              <a:chExt cx="1750508" cy="2773656"/>
            </a:xfrm>
          </p:grpSpPr>
          <p:grpSp>
            <p:nvGrpSpPr>
              <p:cNvPr id="1244" name="Group 1243">
                <a:extLst>
                  <a:ext uri="{FF2B5EF4-FFF2-40B4-BE49-F238E27FC236}">
                    <a16:creationId xmlns:a16="http://schemas.microsoft.com/office/drawing/2014/main" id="{1EA8E3D7-0F62-4776-8777-2E6CC2CDFD05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1295" name="Rectangle 1294">
                  <a:extLst>
                    <a:ext uri="{FF2B5EF4-FFF2-40B4-BE49-F238E27FC236}">
                      <a16:creationId xmlns:a16="http://schemas.microsoft.com/office/drawing/2014/main" id="{728008F2-64F9-44AC-87F0-725E1FAE8ADA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296" name="Rectangle 1295">
                  <a:extLst>
                    <a:ext uri="{FF2B5EF4-FFF2-40B4-BE49-F238E27FC236}">
                      <a16:creationId xmlns:a16="http://schemas.microsoft.com/office/drawing/2014/main" id="{5A25CFE5-AA4B-4257-B963-83367428BEE4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297" name="Rectangle 1296">
                  <a:extLst>
                    <a:ext uri="{FF2B5EF4-FFF2-40B4-BE49-F238E27FC236}">
                      <a16:creationId xmlns:a16="http://schemas.microsoft.com/office/drawing/2014/main" id="{794C5D86-638B-4DE3-8F2F-1FD845FA8B6C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298" name="Rectangle 1297">
                  <a:extLst>
                    <a:ext uri="{FF2B5EF4-FFF2-40B4-BE49-F238E27FC236}">
                      <a16:creationId xmlns:a16="http://schemas.microsoft.com/office/drawing/2014/main" id="{9E84BBFE-57FF-40EF-8332-50131A70A964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1299" name="Straight Connector 1298">
                  <a:extLst>
                    <a:ext uri="{FF2B5EF4-FFF2-40B4-BE49-F238E27FC236}">
                      <a16:creationId xmlns:a16="http://schemas.microsoft.com/office/drawing/2014/main" id="{DCC62432-23F4-43D1-996F-8D7270CD6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300" name="Group 1299">
                  <a:extLst>
                    <a:ext uri="{FF2B5EF4-FFF2-40B4-BE49-F238E27FC236}">
                      <a16:creationId xmlns:a16="http://schemas.microsoft.com/office/drawing/2014/main" id="{6FD9F27E-5FAA-45D6-AD54-A886475164B9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1301" name="Group 1300">
                    <a:extLst>
                      <a:ext uri="{FF2B5EF4-FFF2-40B4-BE49-F238E27FC236}">
                        <a16:creationId xmlns:a16="http://schemas.microsoft.com/office/drawing/2014/main" id="{4202FD90-0C0D-4C4E-86EF-CD58B58959A6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1312" name="Straight Connector 1311">
                      <a:extLst>
                        <a:ext uri="{FF2B5EF4-FFF2-40B4-BE49-F238E27FC236}">
                          <a16:creationId xmlns:a16="http://schemas.microsoft.com/office/drawing/2014/main" id="{355F83A2-9B03-4D54-A9C8-97E35BEB1C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13" name="Straight Connector 1312">
                      <a:extLst>
                        <a:ext uri="{FF2B5EF4-FFF2-40B4-BE49-F238E27FC236}">
                          <a16:creationId xmlns:a16="http://schemas.microsoft.com/office/drawing/2014/main" id="{446E674F-C047-4F75-A61A-6B7457C237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14" name="Straight Connector 1313">
                      <a:extLst>
                        <a:ext uri="{FF2B5EF4-FFF2-40B4-BE49-F238E27FC236}">
                          <a16:creationId xmlns:a16="http://schemas.microsoft.com/office/drawing/2014/main" id="{653ABFE9-C1C7-4BA3-8573-15549685AE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15" name="Straight Connector 1314">
                      <a:extLst>
                        <a:ext uri="{FF2B5EF4-FFF2-40B4-BE49-F238E27FC236}">
                          <a16:creationId xmlns:a16="http://schemas.microsoft.com/office/drawing/2014/main" id="{72C4394E-944E-450B-BA16-FA35AC0996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302" name="Group 1301">
                    <a:extLst>
                      <a:ext uri="{FF2B5EF4-FFF2-40B4-BE49-F238E27FC236}">
                        <a16:creationId xmlns:a16="http://schemas.microsoft.com/office/drawing/2014/main" id="{63E97EF0-32BE-42E3-8BAA-2F787AB9353D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308" name="Straight Connector 1307">
                      <a:extLst>
                        <a:ext uri="{FF2B5EF4-FFF2-40B4-BE49-F238E27FC236}">
                          <a16:creationId xmlns:a16="http://schemas.microsoft.com/office/drawing/2014/main" id="{B7E87D9D-B527-4C37-9CC4-1A07FF8C8D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09" name="Straight Connector 1308">
                      <a:extLst>
                        <a:ext uri="{FF2B5EF4-FFF2-40B4-BE49-F238E27FC236}">
                          <a16:creationId xmlns:a16="http://schemas.microsoft.com/office/drawing/2014/main" id="{7712C78A-1C53-471B-860A-13493AD13B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10" name="Straight Connector 1309">
                      <a:extLst>
                        <a:ext uri="{FF2B5EF4-FFF2-40B4-BE49-F238E27FC236}">
                          <a16:creationId xmlns:a16="http://schemas.microsoft.com/office/drawing/2014/main" id="{4D2DEAC8-04B0-46C9-B449-BB7EB9CC6A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11" name="Straight Connector 1310">
                      <a:extLst>
                        <a:ext uri="{FF2B5EF4-FFF2-40B4-BE49-F238E27FC236}">
                          <a16:creationId xmlns:a16="http://schemas.microsoft.com/office/drawing/2014/main" id="{78372DF1-C286-41EF-9DCD-950E7EAC9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303" name="Group 1302">
                    <a:extLst>
                      <a:ext uri="{FF2B5EF4-FFF2-40B4-BE49-F238E27FC236}">
                        <a16:creationId xmlns:a16="http://schemas.microsoft.com/office/drawing/2014/main" id="{C267E8BC-AB65-4FB5-B92F-1E216583EE09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304" name="Straight Connector 1303">
                      <a:extLst>
                        <a:ext uri="{FF2B5EF4-FFF2-40B4-BE49-F238E27FC236}">
                          <a16:creationId xmlns:a16="http://schemas.microsoft.com/office/drawing/2014/main" id="{FC6E8989-FB72-4B87-B083-615F64BC72D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05" name="Straight Connector 1304">
                      <a:extLst>
                        <a:ext uri="{FF2B5EF4-FFF2-40B4-BE49-F238E27FC236}">
                          <a16:creationId xmlns:a16="http://schemas.microsoft.com/office/drawing/2014/main" id="{1D35029E-404A-4A56-B21F-C7D15CC9E0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06" name="Straight Connector 1305">
                      <a:extLst>
                        <a:ext uri="{FF2B5EF4-FFF2-40B4-BE49-F238E27FC236}">
                          <a16:creationId xmlns:a16="http://schemas.microsoft.com/office/drawing/2014/main" id="{0418E7F7-D2A4-4AA4-9B0A-FDFE6D51A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307" name="Straight Connector 1306">
                      <a:extLst>
                        <a:ext uri="{FF2B5EF4-FFF2-40B4-BE49-F238E27FC236}">
                          <a16:creationId xmlns:a16="http://schemas.microsoft.com/office/drawing/2014/main" id="{FBDE729D-16B9-43C0-A92B-0F21363030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1245" name="Group 1244">
                <a:extLst>
                  <a:ext uri="{FF2B5EF4-FFF2-40B4-BE49-F238E27FC236}">
                    <a16:creationId xmlns:a16="http://schemas.microsoft.com/office/drawing/2014/main" id="{80D112C9-73D1-439B-B32C-478718C81499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275" name="Group 1274">
                  <a:extLst>
                    <a:ext uri="{FF2B5EF4-FFF2-40B4-BE49-F238E27FC236}">
                      <a16:creationId xmlns:a16="http://schemas.microsoft.com/office/drawing/2014/main" id="{2B5D87E7-01D7-4242-AAAA-573224AECCD5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291" name="Rectangle 1290">
                    <a:extLst>
                      <a:ext uri="{FF2B5EF4-FFF2-40B4-BE49-F238E27FC236}">
                        <a16:creationId xmlns:a16="http://schemas.microsoft.com/office/drawing/2014/main" id="{1102FB07-1273-4967-9BB5-5037E0860E56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92" name="Rectangle 1291">
                    <a:extLst>
                      <a:ext uri="{FF2B5EF4-FFF2-40B4-BE49-F238E27FC236}">
                        <a16:creationId xmlns:a16="http://schemas.microsoft.com/office/drawing/2014/main" id="{058ACD18-58E3-4169-83C9-4B8FA38853C3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93" name="Rectangle 1292">
                    <a:extLst>
                      <a:ext uri="{FF2B5EF4-FFF2-40B4-BE49-F238E27FC236}">
                        <a16:creationId xmlns:a16="http://schemas.microsoft.com/office/drawing/2014/main" id="{DDE93C02-2B3D-4FDF-86C6-69525BC52F8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94" name="Rectangle 1293">
                    <a:extLst>
                      <a:ext uri="{FF2B5EF4-FFF2-40B4-BE49-F238E27FC236}">
                        <a16:creationId xmlns:a16="http://schemas.microsoft.com/office/drawing/2014/main" id="{672283C5-635B-407F-BCEF-ADFB6756EA35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276" name="Group 1275">
                  <a:extLst>
                    <a:ext uri="{FF2B5EF4-FFF2-40B4-BE49-F238E27FC236}">
                      <a16:creationId xmlns:a16="http://schemas.microsoft.com/office/drawing/2014/main" id="{3CB5B75F-26B5-4F46-BA2A-9BD6A8F5D468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287" name="Straight Connector 1286">
                    <a:extLst>
                      <a:ext uri="{FF2B5EF4-FFF2-40B4-BE49-F238E27FC236}">
                        <a16:creationId xmlns:a16="http://schemas.microsoft.com/office/drawing/2014/main" id="{F4F4E8D2-103E-4033-9CBE-85F7621DE3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8" name="Straight Connector 1287">
                    <a:extLst>
                      <a:ext uri="{FF2B5EF4-FFF2-40B4-BE49-F238E27FC236}">
                        <a16:creationId xmlns:a16="http://schemas.microsoft.com/office/drawing/2014/main" id="{591C9378-58BB-4BD3-8254-90F47D53EE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9" name="Straight Connector 1288">
                    <a:extLst>
                      <a:ext uri="{FF2B5EF4-FFF2-40B4-BE49-F238E27FC236}">
                        <a16:creationId xmlns:a16="http://schemas.microsoft.com/office/drawing/2014/main" id="{766C19B7-C865-447E-97B4-335D7083BC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0" name="Straight Connector 1289">
                    <a:extLst>
                      <a:ext uri="{FF2B5EF4-FFF2-40B4-BE49-F238E27FC236}">
                        <a16:creationId xmlns:a16="http://schemas.microsoft.com/office/drawing/2014/main" id="{C75FDF72-AD32-4ED0-BB9E-CD2EC9DF9E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77" name="Group 1276">
                  <a:extLst>
                    <a:ext uri="{FF2B5EF4-FFF2-40B4-BE49-F238E27FC236}">
                      <a16:creationId xmlns:a16="http://schemas.microsoft.com/office/drawing/2014/main" id="{3978941E-0D75-48A5-AAD1-8AC9ACC22535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283" name="Rectangle 1282">
                    <a:extLst>
                      <a:ext uri="{FF2B5EF4-FFF2-40B4-BE49-F238E27FC236}">
                        <a16:creationId xmlns:a16="http://schemas.microsoft.com/office/drawing/2014/main" id="{28AB5890-BAEE-4A23-9B48-D0E3FA6D315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84" name="Rectangle 1283">
                    <a:extLst>
                      <a:ext uri="{FF2B5EF4-FFF2-40B4-BE49-F238E27FC236}">
                        <a16:creationId xmlns:a16="http://schemas.microsoft.com/office/drawing/2014/main" id="{BE2977FB-2FDE-4166-A836-87B3A8EE96C6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85" name="Rectangle 1284">
                    <a:extLst>
                      <a:ext uri="{FF2B5EF4-FFF2-40B4-BE49-F238E27FC236}">
                        <a16:creationId xmlns:a16="http://schemas.microsoft.com/office/drawing/2014/main" id="{59EA0484-E993-447D-9732-8FDFD186C9CF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86" name="Rectangle 1285">
                    <a:extLst>
                      <a:ext uri="{FF2B5EF4-FFF2-40B4-BE49-F238E27FC236}">
                        <a16:creationId xmlns:a16="http://schemas.microsoft.com/office/drawing/2014/main" id="{DE8E43E7-5530-4F71-BD22-6AC86D196E8A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278" name="Group 1277">
                  <a:extLst>
                    <a:ext uri="{FF2B5EF4-FFF2-40B4-BE49-F238E27FC236}">
                      <a16:creationId xmlns:a16="http://schemas.microsoft.com/office/drawing/2014/main" id="{1091A79E-5F67-43AE-B0EE-52DC2CA7D583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279" name="Straight Connector 1278">
                    <a:extLst>
                      <a:ext uri="{FF2B5EF4-FFF2-40B4-BE49-F238E27FC236}">
                        <a16:creationId xmlns:a16="http://schemas.microsoft.com/office/drawing/2014/main" id="{AB1B7440-CB55-4777-9E01-976218FC47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0" name="Straight Connector 1279">
                    <a:extLst>
                      <a:ext uri="{FF2B5EF4-FFF2-40B4-BE49-F238E27FC236}">
                        <a16:creationId xmlns:a16="http://schemas.microsoft.com/office/drawing/2014/main" id="{28F3C851-868B-497B-BA28-77F38624EC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1" name="Straight Connector 1280">
                    <a:extLst>
                      <a:ext uri="{FF2B5EF4-FFF2-40B4-BE49-F238E27FC236}">
                        <a16:creationId xmlns:a16="http://schemas.microsoft.com/office/drawing/2014/main" id="{2A79DF7F-9A7A-48EE-A8AC-D470710833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2" name="Straight Connector 1281">
                    <a:extLst>
                      <a:ext uri="{FF2B5EF4-FFF2-40B4-BE49-F238E27FC236}">
                        <a16:creationId xmlns:a16="http://schemas.microsoft.com/office/drawing/2014/main" id="{D52A2F4A-56AA-4D3F-BD99-FF170F3A6E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46" name="Group 1245">
                <a:extLst>
                  <a:ext uri="{FF2B5EF4-FFF2-40B4-BE49-F238E27FC236}">
                    <a16:creationId xmlns:a16="http://schemas.microsoft.com/office/drawing/2014/main" id="{C9FFB239-19CD-4883-891E-708A60166CDE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255" name="Group 1254">
                  <a:extLst>
                    <a:ext uri="{FF2B5EF4-FFF2-40B4-BE49-F238E27FC236}">
                      <a16:creationId xmlns:a16="http://schemas.microsoft.com/office/drawing/2014/main" id="{48D8C1D5-2DC5-497D-90E9-C71A1DE8439D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271" name="Rectangle 1270">
                    <a:extLst>
                      <a:ext uri="{FF2B5EF4-FFF2-40B4-BE49-F238E27FC236}">
                        <a16:creationId xmlns:a16="http://schemas.microsoft.com/office/drawing/2014/main" id="{46F22533-2D5B-4120-8D14-FBF2976AE5E3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72" name="Rectangle 1271">
                    <a:extLst>
                      <a:ext uri="{FF2B5EF4-FFF2-40B4-BE49-F238E27FC236}">
                        <a16:creationId xmlns:a16="http://schemas.microsoft.com/office/drawing/2014/main" id="{4BB7FCD0-5038-4F70-8DF4-4B303F43BF8C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73" name="Rectangle 1272">
                    <a:extLst>
                      <a:ext uri="{FF2B5EF4-FFF2-40B4-BE49-F238E27FC236}">
                        <a16:creationId xmlns:a16="http://schemas.microsoft.com/office/drawing/2014/main" id="{2B234147-525A-4BB8-9793-EB50E4FB5F4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74" name="Rectangle 1273">
                    <a:extLst>
                      <a:ext uri="{FF2B5EF4-FFF2-40B4-BE49-F238E27FC236}">
                        <a16:creationId xmlns:a16="http://schemas.microsoft.com/office/drawing/2014/main" id="{D39D2E02-4A13-424E-8E84-277B7F1A31D6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256" name="Group 1255">
                  <a:extLst>
                    <a:ext uri="{FF2B5EF4-FFF2-40B4-BE49-F238E27FC236}">
                      <a16:creationId xmlns:a16="http://schemas.microsoft.com/office/drawing/2014/main" id="{BD8C108B-12F1-48C3-B10F-01CAD7985AE6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267" name="Straight Connector 1266">
                    <a:extLst>
                      <a:ext uri="{FF2B5EF4-FFF2-40B4-BE49-F238E27FC236}">
                        <a16:creationId xmlns:a16="http://schemas.microsoft.com/office/drawing/2014/main" id="{8A9F7601-164C-4074-AB76-C37F05C2FB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8" name="Straight Connector 1267">
                    <a:extLst>
                      <a:ext uri="{FF2B5EF4-FFF2-40B4-BE49-F238E27FC236}">
                        <a16:creationId xmlns:a16="http://schemas.microsoft.com/office/drawing/2014/main" id="{9170BE60-3B54-4679-8D6A-8D94908309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9" name="Straight Connector 1268">
                    <a:extLst>
                      <a:ext uri="{FF2B5EF4-FFF2-40B4-BE49-F238E27FC236}">
                        <a16:creationId xmlns:a16="http://schemas.microsoft.com/office/drawing/2014/main" id="{828B7A7A-9F6A-4939-9D5A-BDE373E5E5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0" name="Straight Connector 1269">
                    <a:extLst>
                      <a:ext uri="{FF2B5EF4-FFF2-40B4-BE49-F238E27FC236}">
                        <a16:creationId xmlns:a16="http://schemas.microsoft.com/office/drawing/2014/main" id="{217512D6-4B60-4435-A0CB-A01372AB96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257" name="Group 1256">
                  <a:extLst>
                    <a:ext uri="{FF2B5EF4-FFF2-40B4-BE49-F238E27FC236}">
                      <a16:creationId xmlns:a16="http://schemas.microsoft.com/office/drawing/2014/main" id="{FE97BF2C-6947-4FF0-B9EC-7FCE782D3080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263" name="Rectangle 1262">
                    <a:extLst>
                      <a:ext uri="{FF2B5EF4-FFF2-40B4-BE49-F238E27FC236}">
                        <a16:creationId xmlns:a16="http://schemas.microsoft.com/office/drawing/2014/main" id="{58459E0A-175A-4DF2-B389-8C3D8DB0506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64" name="Rectangle 1263">
                    <a:extLst>
                      <a:ext uri="{FF2B5EF4-FFF2-40B4-BE49-F238E27FC236}">
                        <a16:creationId xmlns:a16="http://schemas.microsoft.com/office/drawing/2014/main" id="{579318EC-631D-4C88-A3F0-C3B0E1614C2A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65" name="Rectangle 1264">
                    <a:extLst>
                      <a:ext uri="{FF2B5EF4-FFF2-40B4-BE49-F238E27FC236}">
                        <a16:creationId xmlns:a16="http://schemas.microsoft.com/office/drawing/2014/main" id="{CAF0E13F-2246-4D80-B90F-058A1390DECD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266" name="Rectangle 1265">
                    <a:extLst>
                      <a:ext uri="{FF2B5EF4-FFF2-40B4-BE49-F238E27FC236}">
                        <a16:creationId xmlns:a16="http://schemas.microsoft.com/office/drawing/2014/main" id="{AA503570-DD26-4248-B1B7-D9242161D8D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258" name="Group 1257">
                  <a:extLst>
                    <a:ext uri="{FF2B5EF4-FFF2-40B4-BE49-F238E27FC236}">
                      <a16:creationId xmlns:a16="http://schemas.microsoft.com/office/drawing/2014/main" id="{CA040713-9A2C-4A4D-9BC5-B1E2517570C4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259" name="Straight Connector 1258">
                    <a:extLst>
                      <a:ext uri="{FF2B5EF4-FFF2-40B4-BE49-F238E27FC236}">
                        <a16:creationId xmlns:a16="http://schemas.microsoft.com/office/drawing/2014/main" id="{B87B5AF6-9B05-4198-B909-5FB4D27C13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0" name="Straight Connector 1259">
                    <a:extLst>
                      <a:ext uri="{FF2B5EF4-FFF2-40B4-BE49-F238E27FC236}">
                        <a16:creationId xmlns:a16="http://schemas.microsoft.com/office/drawing/2014/main" id="{7C017B8E-E305-4284-841E-38E824D2D9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1" name="Straight Connector 1260">
                    <a:extLst>
                      <a:ext uri="{FF2B5EF4-FFF2-40B4-BE49-F238E27FC236}">
                        <a16:creationId xmlns:a16="http://schemas.microsoft.com/office/drawing/2014/main" id="{2A6B6339-CD20-4C2E-AB3E-32C12B3100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2" name="Straight Connector 1261">
                    <a:extLst>
                      <a:ext uri="{FF2B5EF4-FFF2-40B4-BE49-F238E27FC236}">
                        <a16:creationId xmlns:a16="http://schemas.microsoft.com/office/drawing/2014/main" id="{C1F31792-B3EA-4B45-8807-6F1058976D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47" name="Group 1246">
                <a:extLst>
                  <a:ext uri="{FF2B5EF4-FFF2-40B4-BE49-F238E27FC236}">
                    <a16:creationId xmlns:a16="http://schemas.microsoft.com/office/drawing/2014/main" id="{8A2DCC15-BA29-4372-951D-5DEC523E427C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1248" name="Rectangle 1247">
                  <a:extLst>
                    <a:ext uri="{FF2B5EF4-FFF2-40B4-BE49-F238E27FC236}">
                      <a16:creationId xmlns:a16="http://schemas.microsoft.com/office/drawing/2014/main" id="{22A937CD-B696-4193-9CC4-C6A3A75F6FE7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249" name="Group 1248">
                  <a:extLst>
                    <a:ext uri="{FF2B5EF4-FFF2-40B4-BE49-F238E27FC236}">
                      <a16:creationId xmlns:a16="http://schemas.microsoft.com/office/drawing/2014/main" id="{EA479E27-A22A-4BF9-AF47-0A596F9A0000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1251" name="Picture 1250" descr="School icon">
                    <a:extLst>
                      <a:ext uri="{FF2B5EF4-FFF2-40B4-BE49-F238E27FC236}">
                        <a16:creationId xmlns:a16="http://schemas.microsoft.com/office/drawing/2014/main" id="{0AB66447-F42E-401B-956F-1252D45D858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252" name="Group 1251">
                    <a:extLst>
                      <a:ext uri="{FF2B5EF4-FFF2-40B4-BE49-F238E27FC236}">
                        <a16:creationId xmlns:a16="http://schemas.microsoft.com/office/drawing/2014/main" id="{95BE1037-8B23-4DB9-BDBD-280365BBCB5F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1253" name="Straight Connector 1252">
                      <a:extLst>
                        <a:ext uri="{FF2B5EF4-FFF2-40B4-BE49-F238E27FC236}">
                          <a16:creationId xmlns:a16="http://schemas.microsoft.com/office/drawing/2014/main" id="{DC217E0C-1A7C-4445-94F3-9DC06DA7FD9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54" name="Parallelogram 1253">
                      <a:extLst>
                        <a:ext uri="{FF2B5EF4-FFF2-40B4-BE49-F238E27FC236}">
                          <a16:creationId xmlns:a16="http://schemas.microsoft.com/office/drawing/2014/main" id="{6780D2A2-874F-4DE9-801D-6C322DB2146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1250" name="Graphic 1249" descr="Family with boy">
                  <a:extLst>
                    <a:ext uri="{FF2B5EF4-FFF2-40B4-BE49-F238E27FC236}">
                      <a16:creationId xmlns:a16="http://schemas.microsoft.com/office/drawing/2014/main" id="{50A7C6ED-7D66-4D3A-B4F4-1A8680A1D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08" name="Group 1607">
              <a:extLst>
                <a:ext uri="{FF2B5EF4-FFF2-40B4-BE49-F238E27FC236}">
                  <a16:creationId xmlns:a16="http://schemas.microsoft.com/office/drawing/2014/main" id="{BBFE5DE5-09C6-40AD-85E5-B7DDF7C3D0A1}"/>
                </a:ext>
              </a:extLst>
            </p:cNvPr>
            <p:cNvGrpSpPr/>
            <p:nvPr/>
          </p:nvGrpSpPr>
          <p:grpSpPr>
            <a:xfrm>
              <a:off x="2830088" y="-3602745"/>
              <a:ext cx="1705393" cy="2702172"/>
              <a:chOff x="7433305" y="2548529"/>
              <a:chExt cx="1750508" cy="2773656"/>
            </a:xfrm>
          </p:grpSpPr>
          <p:grpSp>
            <p:nvGrpSpPr>
              <p:cNvPr id="1609" name="Group 1608">
                <a:extLst>
                  <a:ext uri="{FF2B5EF4-FFF2-40B4-BE49-F238E27FC236}">
                    <a16:creationId xmlns:a16="http://schemas.microsoft.com/office/drawing/2014/main" id="{C7FEE60F-AFDD-48C0-A7A7-8749A6D87DEF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1660" name="Rectangle 1659">
                  <a:extLst>
                    <a:ext uri="{FF2B5EF4-FFF2-40B4-BE49-F238E27FC236}">
                      <a16:creationId xmlns:a16="http://schemas.microsoft.com/office/drawing/2014/main" id="{F815527C-B6D2-4AFF-812D-59338810A2C0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661" name="Rectangle 1660">
                  <a:extLst>
                    <a:ext uri="{FF2B5EF4-FFF2-40B4-BE49-F238E27FC236}">
                      <a16:creationId xmlns:a16="http://schemas.microsoft.com/office/drawing/2014/main" id="{13F9D581-BE68-4600-BC05-1F2CAEF1CD70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662" name="Rectangle 1661">
                  <a:extLst>
                    <a:ext uri="{FF2B5EF4-FFF2-40B4-BE49-F238E27FC236}">
                      <a16:creationId xmlns:a16="http://schemas.microsoft.com/office/drawing/2014/main" id="{A9206292-66E4-4B9F-80DA-D53F00071E7F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663" name="Rectangle 1662">
                  <a:extLst>
                    <a:ext uri="{FF2B5EF4-FFF2-40B4-BE49-F238E27FC236}">
                      <a16:creationId xmlns:a16="http://schemas.microsoft.com/office/drawing/2014/main" id="{0C7466F8-2ACF-471C-B145-03BCB1934A21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1664" name="Straight Connector 1663">
                  <a:extLst>
                    <a:ext uri="{FF2B5EF4-FFF2-40B4-BE49-F238E27FC236}">
                      <a16:creationId xmlns:a16="http://schemas.microsoft.com/office/drawing/2014/main" id="{E2D60426-5AC0-4DA9-A003-FF7FCAC927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665" name="Group 1664">
                  <a:extLst>
                    <a:ext uri="{FF2B5EF4-FFF2-40B4-BE49-F238E27FC236}">
                      <a16:creationId xmlns:a16="http://schemas.microsoft.com/office/drawing/2014/main" id="{E885BDEB-4FEA-4750-98B7-77D1BD27FA5D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1666" name="Group 1665">
                    <a:extLst>
                      <a:ext uri="{FF2B5EF4-FFF2-40B4-BE49-F238E27FC236}">
                        <a16:creationId xmlns:a16="http://schemas.microsoft.com/office/drawing/2014/main" id="{AEA8C0AF-5B64-4AD9-9613-03D07E405B83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1677" name="Straight Connector 1676">
                      <a:extLst>
                        <a:ext uri="{FF2B5EF4-FFF2-40B4-BE49-F238E27FC236}">
                          <a16:creationId xmlns:a16="http://schemas.microsoft.com/office/drawing/2014/main" id="{F0FD3AEC-82D2-4174-A0F9-FE7A11731C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678" name="Straight Connector 1677">
                      <a:extLst>
                        <a:ext uri="{FF2B5EF4-FFF2-40B4-BE49-F238E27FC236}">
                          <a16:creationId xmlns:a16="http://schemas.microsoft.com/office/drawing/2014/main" id="{C2510EA5-281E-452A-91B0-BCFDACE5EF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679" name="Straight Connector 1678">
                      <a:extLst>
                        <a:ext uri="{FF2B5EF4-FFF2-40B4-BE49-F238E27FC236}">
                          <a16:creationId xmlns:a16="http://schemas.microsoft.com/office/drawing/2014/main" id="{8D911837-9F38-4682-9F70-811B4C61892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680" name="Straight Connector 1679">
                      <a:extLst>
                        <a:ext uri="{FF2B5EF4-FFF2-40B4-BE49-F238E27FC236}">
                          <a16:creationId xmlns:a16="http://schemas.microsoft.com/office/drawing/2014/main" id="{D5B29444-A5F3-4FDE-A93E-63A8C37FB9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667" name="Group 1666">
                    <a:extLst>
                      <a:ext uri="{FF2B5EF4-FFF2-40B4-BE49-F238E27FC236}">
                        <a16:creationId xmlns:a16="http://schemas.microsoft.com/office/drawing/2014/main" id="{5D2EA582-F7E1-4ABE-BE3B-057CFA2C6E8B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673" name="Straight Connector 1672">
                      <a:extLst>
                        <a:ext uri="{FF2B5EF4-FFF2-40B4-BE49-F238E27FC236}">
                          <a16:creationId xmlns:a16="http://schemas.microsoft.com/office/drawing/2014/main" id="{2AA2F914-A7BC-4037-8091-BA733C0676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674" name="Straight Connector 1673">
                      <a:extLst>
                        <a:ext uri="{FF2B5EF4-FFF2-40B4-BE49-F238E27FC236}">
                          <a16:creationId xmlns:a16="http://schemas.microsoft.com/office/drawing/2014/main" id="{75DCDDAD-49E5-427B-817F-771085CC9F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675" name="Straight Connector 1674">
                      <a:extLst>
                        <a:ext uri="{FF2B5EF4-FFF2-40B4-BE49-F238E27FC236}">
                          <a16:creationId xmlns:a16="http://schemas.microsoft.com/office/drawing/2014/main" id="{5C18BCAA-32F8-429C-9BDC-3401AAFFAC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676" name="Straight Connector 1675">
                      <a:extLst>
                        <a:ext uri="{FF2B5EF4-FFF2-40B4-BE49-F238E27FC236}">
                          <a16:creationId xmlns:a16="http://schemas.microsoft.com/office/drawing/2014/main" id="{DCD8C565-3442-4BD9-A032-B3EF888924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668" name="Group 1667">
                    <a:extLst>
                      <a:ext uri="{FF2B5EF4-FFF2-40B4-BE49-F238E27FC236}">
                        <a16:creationId xmlns:a16="http://schemas.microsoft.com/office/drawing/2014/main" id="{B32D0371-FCBB-47D8-A64F-1911B12E0687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669" name="Straight Connector 1668">
                      <a:extLst>
                        <a:ext uri="{FF2B5EF4-FFF2-40B4-BE49-F238E27FC236}">
                          <a16:creationId xmlns:a16="http://schemas.microsoft.com/office/drawing/2014/main" id="{B7F3987D-647E-4DDA-95A5-3166AE3BAB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670" name="Straight Connector 1669">
                      <a:extLst>
                        <a:ext uri="{FF2B5EF4-FFF2-40B4-BE49-F238E27FC236}">
                          <a16:creationId xmlns:a16="http://schemas.microsoft.com/office/drawing/2014/main" id="{CDB20A6F-6D77-4D71-994B-45DD706DE1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671" name="Straight Connector 1670">
                      <a:extLst>
                        <a:ext uri="{FF2B5EF4-FFF2-40B4-BE49-F238E27FC236}">
                          <a16:creationId xmlns:a16="http://schemas.microsoft.com/office/drawing/2014/main" id="{A13D4FA9-607B-4AE3-8F34-B1D73DCB23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672" name="Straight Connector 1671">
                      <a:extLst>
                        <a:ext uri="{FF2B5EF4-FFF2-40B4-BE49-F238E27FC236}">
                          <a16:creationId xmlns:a16="http://schemas.microsoft.com/office/drawing/2014/main" id="{B4AC9CCA-1C45-40BC-B433-4D09A76529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1610" name="Group 1609">
                <a:extLst>
                  <a:ext uri="{FF2B5EF4-FFF2-40B4-BE49-F238E27FC236}">
                    <a16:creationId xmlns:a16="http://schemas.microsoft.com/office/drawing/2014/main" id="{425F259A-9B59-4B7B-9A77-F093F2E8C33E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640" name="Group 1639">
                  <a:extLst>
                    <a:ext uri="{FF2B5EF4-FFF2-40B4-BE49-F238E27FC236}">
                      <a16:creationId xmlns:a16="http://schemas.microsoft.com/office/drawing/2014/main" id="{7E811721-1DF0-4B1A-BD5B-FECAF47DB69A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656" name="Rectangle 1655">
                    <a:extLst>
                      <a:ext uri="{FF2B5EF4-FFF2-40B4-BE49-F238E27FC236}">
                        <a16:creationId xmlns:a16="http://schemas.microsoft.com/office/drawing/2014/main" id="{1BDB6C57-1EDA-47DD-AFB0-DB40AE150A6C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57" name="Rectangle 1656">
                    <a:extLst>
                      <a:ext uri="{FF2B5EF4-FFF2-40B4-BE49-F238E27FC236}">
                        <a16:creationId xmlns:a16="http://schemas.microsoft.com/office/drawing/2014/main" id="{78247B32-7F78-4511-B672-0533DBDCBEF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58" name="Rectangle 1657">
                    <a:extLst>
                      <a:ext uri="{FF2B5EF4-FFF2-40B4-BE49-F238E27FC236}">
                        <a16:creationId xmlns:a16="http://schemas.microsoft.com/office/drawing/2014/main" id="{25DF3254-3813-4C37-AE05-FAC99D488D0A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59" name="Rectangle 1658">
                    <a:extLst>
                      <a:ext uri="{FF2B5EF4-FFF2-40B4-BE49-F238E27FC236}">
                        <a16:creationId xmlns:a16="http://schemas.microsoft.com/office/drawing/2014/main" id="{CE3FEFE4-60C0-4D89-ACB0-2AFC3C3D56B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641" name="Group 1640">
                  <a:extLst>
                    <a:ext uri="{FF2B5EF4-FFF2-40B4-BE49-F238E27FC236}">
                      <a16:creationId xmlns:a16="http://schemas.microsoft.com/office/drawing/2014/main" id="{DF13A84C-573A-40A8-B110-7683847A3861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652" name="Straight Connector 1651">
                    <a:extLst>
                      <a:ext uri="{FF2B5EF4-FFF2-40B4-BE49-F238E27FC236}">
                        <a16:creationId xmlns:a16="http://schemas.microsoft.com/office/drawing/2014/main" id="{985B034E-76FF-4C2D-96FC-19F394F8AF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3" name="Straight Connector 1652">
                    <a:extLst>
                      <a:ext uri="{FF2B5EF4-FFF2-40B4-BE49-F238E27FC236}">
                        <a16:creationId xmlns:a16="http://schemas.microsoft.com/office/drawing/2014/main" id="{9BB4691C-FB77-4F17-AD36-45A2269786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4" name="Straight Connector 1653">
                    <a:extLst>
                      <a:ext uri="{FF2B5EF4-FFF2-40B4-BE49-F238E27FC236}">
                        <a16:creationId xmlns:a16="http://schemas.microsoft.com/office/drawing/2014/main" id="{237ABAF3-DD85-40CD-8E58-73631C2B6F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5" name="Straight Connector 1654">
                    <a:extLst>
                      <a:ext uri="{FF2B5EF4-FFF2-40B4-BE49-F238E27FC236}">
                        <a16:creationId xmlns:a16="http://schemas.microsoft.com/office/drawing/2014/main" id="{2BC26448-7030-4FED-93AD-9FB3FE1DC6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42" name="Group 1641">
                  <a:extLst>
                    <a:ext uri="{FF2B5EF4-FFF2-40B4-BE49-F238E27FC236}">
                      <a16:creationId xmlns:a16="http://schemas.microsoft.com/office/drawing/2014/main" id="{F2C1820F-33D2-4C97-A9AD-445D893373B5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648" name="Rectangle 1647">
                    <a:extLst>
                      <a:ext uri="{FF2B5EF4-FFF2-40B4-BE49-F238E27FC236}">
                        <a16:creationId xmlns:a16="http://schemas.microsoft.com/office/drawing/2014/main" id="{F5DD57DA-19B4-461B-847E-A5BCA32DCF4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49" name="Rectangle 1648">
                    <a:extLst>
                      <a:ext uri="{FF2B5EF4-FFF2-40B4-BE49-F238E27FC236}">
                        <a16:creationId xmlns:a16="http://schemas.microsoft.com/office/drawing/2014/main" id="{881EB02C-6DB2-42E3-A3BD-4061D0ACD5FF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50" name="Rectangle 1649">
                    <a:extLst>
                      <a:ext uri="{FF2B5EF4-FFF2-40B4-BE49-F238E27FC236}">
                        <a16:creationId xmlns:a16="http://schemas.microsoft.com/office/drawing/2014/main" id="{63E08EA4-8A81-4993-89FC-A86BC72E10B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51" name="Rectangle 1650">
                    <a:extLst>
                      <a:ext uri="{FF2B5EF4-FFF2-40B4-BE49-F238E27FC236}">
                        <a16:creationId xmlns:a16="http://schemas.microsoft.com/office/drawing/2014/main" id="{DE554C56-503E-4D5C-8BC1-E3082CD0179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643" name="Group 1642">
                  <a:extLst>
                    <a:ext uri="{FF2B5EF4-FFF2-40B4-BE49-F238E27FC236}">
                      <a16:creationId xmlns:a16="http://schemas.microsoft.com/office/drawing/2014/main" id="{D2EAB7EF-4F4C-4D68-B184-534FB252B8FC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644" name="Straight Connector 1643">
                    <a:extLst>
                      <a:ext uri="{FF2B5EF4-FFF2-40B4-BE49-F238E27FC236}">
                        <a16:creationId xmlns:a16="http://schemas.microsoft.com/office/drawing/2014/main" id="{7708CCD0-BB70-4F8E-97FB-BD6B8F5E6B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5" name="Straight Connector 1644">
                    <a:extLst>
                      <a:ext uri="{FF2B5EF4-FFF2-40B4-BE49-F238E27FC236}">
                        <a16:creationId xmlns:a16="http://schemas.microsoft.com/office/drawing/2014/main" id="{D8A583DE-C3EC-4684-889E-F5D666CE37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6" name="Straight Connector 1645">
                    <a:extLst>
                      <a:ext uri="{FF2B5EF4-FFF2-40B4-BE49-F238E27FC236}">
                        <a16:creationId xmlns:a16="http://schemas.microsoft.com/office/drawing/2014/main" id="{0ECE1E3C-B5CB-41A2-BA7B-619836389C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47" name="Straight Connector 1646">
                    <a:extLst>
                      <a:ext uri="{FF2B5EF4-FFF2-40B4-BE49-F238E27FC236}">
                        <a16:creationId xmlns:a16="http://schemas.microsoft.com/office/drawing/2014/main" id="{4D387EC8-03F4-4051-A9C3-2681C79D55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11" name="Group 1610">
                <a:extLst>
                  <a:ext uri="{FF2B5EF4-FFF2-40B4-BE49-F238E27FC236}">
                    <a16:creationId xmlns:a16="http://schemas.microsoft.com/office/drawing/2014/main" id="{65CB76DA-95F2-4CE5-976A-27C86D1CEF5E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620" name="Group 1619">
                  <a:extLst>
                    <a:ext uri="{FF2B5EF4-FFF2-40B4-BE49-F238E27FC236}">
                      <a16:creationId xmlns:a16="http://schemas.microsoft.com/office/drawing/2014/main" id="{634C135C-32F4-4C4B-808C-D385DF70640F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636" name="Rectangle 1635">
                    <a:extLst>
                      <a:ext uri="{FF2B5EF4-FFF2-40B4-BE49-F238E27FC236}">
                        <a16:creationId xmlns:a16="http://schemas.microsoft.com/office/drawing/2014/main" id="{9842CDDB-9FA3-4B7F-BB73-299A8EDFE830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37" name="Rectangle 1636">
                    <a:extLst>
                      <a:ext uri="{FF2B5EF4-FFF2-40B4-BE49-F238E27FC236}">
                        <a16:creationId xmlns:a16="http://schemas.microsoft.com/office/drawing/2014/main" id="{10F001DD-B2A7-48BD-A225-8CE7EE68B1E7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38" name="Rectangle 1637">
                    <a:extLst>
                      <a:ext uri="{FF2B5EF4-FFF2-40B4-BE49-F238E27FC236}">
                        <a16:creationId xmlns:a16="http://schemas.microsoft.com/office/drawing/2014/main" id="{1E485D40-654F-4E9E-AB22-E7CEB94EBFA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39" name="Rectangle 1638">
                    <a:extLst>
                      <a:ext uri="{FF2B5EF4-FFF2-40B4-BE49-F238E27FC236}">
                        <a16:creationId xmlns:a16="http://schemas.microsoft.com/office/drawing/2014/main" id="{8A7BEC37-31A5-4023-B2E9-FBD205E7CC8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621" name="Group 1620">
                  <a:extLst>
                    <a:ext uri="{FF2B5EF4-FFF2-40B4-BE49-F238E27FC236}">
                      <a16:creationId xmlns:a16="http://schemas.microsoft.com/office/drawing/2014/main" id="{D6218FBA-92DE-4113-BB00-D4401CF462BF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632" name="Straight Connector 1631">
                    <a:extLst>
                      <a:ext uri="{FF2B5EF4-FFF2-40B4-BE49-F238E27FC236}">
                        <a16:creationId xmlns:a16="http://schemas.microsoft.com/office/drawing/2014/main" id="{E8280CC7-B1A8-4CCA-8445-B54C143BD1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3" name="Straight Connector 1632">
                    <a:extLst>
                      <a:ext uri="{FF2B5EF4-FFF2-40B4-BE49-F238E27FC236}">
                        <a16:creationId xmlns:a16="http://schemas.microsoft.com/office/drawing/2014/main" id="{7634643E-820C-46EE-BB21-F67D540F41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4" name="Straight Connector 1633">
                    <a:extLst>
                      <a:ext uri="{FF2B5EF4-FFF2-40B4-BE49-F238E27FC236}">
                        <a16:creationId xmlns:a16="http://schemas.microsoft.com/office/drawing/2014/main" id="{DAB65D92-F63D-499A-9347-BB7D7838BC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35" name="Straight Connector 1634">
                    <a:extLst>
                      <a:ext uri="{FF2B5EF4-FFF2-40B4-BE49-F238E27FC236}">
                        <a16:creationId xmlns:a16="http://schemas.microsoft.com/office/drawing/2014/main" id="{1288C868-D168-46BB-B788-A6353162D2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22" name="Group 1621">
                  <a:extLst>
                    <a:ext uri="{FF2B5EF4-FFF2-40B4-BE49-F238E27FC236}">
                      <a16:creationId xmlns:a16="http://schemas.microsoft.com/office/drawing/2014/main" id="{917C3375-E44E-4FC4-AB51-0109C71ACEE8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628" name="Rectangle 1627">
                    <a:extLst>
                      <a:ext uri="{FF2B5EF4-FFF2-40B4-BE49-F238E27FC236}">
                        <a16:creationId xmlns:a16="http://schemas.microsoft.com/office/drawing/2014/main" id="{A68396A7-28E3-4E45-98DD-5DE64CE5FF24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29" name="Rectangle 1628">
                    <a:extLst>
                      <a:ext uri="{FF2B5EF4-FFF2-40B4-BE49-F238E27FC236}">
                        <a16:creationId xmlns:a16="http://schemas.microsoft.com/office/drawing/2014/main" id="{743F0997-0F67-4DDE-AB62-117ECE2FD4DF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30" name="Rectangle 1629">
                    <a:extLst>
                      <a:ext uri="{FF2B5EF4-FFF2-40B4-BE49-F238E27FC236}">
                        <a16:creationId xmlns:a16="http://schemas.microsoft.com/office/drawing/2014/main" id="{C0567DC8-3E0F-47C6-A076-362C4D80FF42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631" name="Rectangle 1630">
                    <a:extLst>
                      <a:ext uri="{FF2B5EF4-FFF2-40B4-BE49-F238E27FC236}">
                        <a16:creationId xmlns:a16="http://schemas.microsoft.com/office/drawing/2014/main" id="{4E02AB4E-BD9E-4A36-9BD2-8B3D7D98B768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623" name="Group 1622">
                  <a:extLst>
                    <a:ext uri="{FF2B5EF4-FFF2-40B4-BE49-F238E27FC236}">
                      <a16:creationId xmlns:a16="http://schemas.microsoft.com/office/drawing/2014/main" id="{84B77810-741F-4AD0-AE8C-A44C08CFD1DB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624" name="Straight Connector 1623">
                    <a:extLst>
                      <a:ext uri="{FF2B5EF4-FFF2-40B4-BE49-F238E27FC236}">
                        <a16:creationId xmlns:a16="http://schemas.microsoft.com/office/drawing/2014/main" id="{47266798-A607-4B64-BB3B-6AAD903B4A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5" name="Straight Connector 1624">
                    <a:extLst>
                      <a:ext uri="{FF2B5EF4-FFF2-40B4-BE49-F238E27FC236}">
                        <a16:creationId xmlns:a16="http://schemas.microsoft.com/office/drawing/2014/main" id="{9D185F9F-138C-455D-9FDF-A3DEAC43E4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6" name="Straight Connector 1625">
                    <a:extLst>
                      <a:ext uri="{FF2B5EF4-FFF2-40B4-BE49-F238E27FC236}">
                        <a16:creationId xmlns:a16="http://schemas.microsoft.com/office/drawing/2014/main" id="{14CCD6F4-4354-495B-B424-9233561EF8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7" name="Straight Connector 1626">
                    <a:extLst>
                      <a:ext uri="{FF2B5EF4-FFF2-40B4-BE49-F238E27FC236}">
                        <a16:creationId xmlns:a16="http://schemas.microsoft.com/office/drawing/2014/main" id="{6C6E4F47-7D35-400E-B33A-1C14D90F91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12" name="Group 1611">
                <a:extLst>
                  <a:ext uri="{FF2B5EF4-FFF2-40B4-BE49-F238E27FC236}">
                    <a16:creationId xmlns:a16="http://schemas.microsoft.com/office/drawing/2014/main" id="{8C4EB8A7-8EB9-4083-A9BD-E8965187E708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1613" name="Rectangle 1612">
                  <a:extLst>
                    <a:ext uri="{FF2B5EF4-FFF2-40B4-BE49-F238E27FC236}">
                      <a16:creationId xmlns:a16="http://schemas.microsoft.com/office/drawing/2014/main" id="{A9F827CA-571B-4106-B5D3-2224B53035DA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614" name="Group 1613">
                  <a:extLst>
                    <a:ext uri="{FF2B5EF4-FFF2-40B4-BE49-F238E27FC236}">
                      <a16:creationId xmlns:a16="http://schemas.microsoft.com/office/drawing/2014/main" id="{331E8563-4C0A-48AC-9664-F42D94800F11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1616" name="Picture 1615" descr="School icon">
                    <a:extLst>
                      <a:ext uri="{FF2B5EF4-FFF2-40B4-BE49-F238E27FC236}">
                        <a16:creationId xmlns:a16="http://schemas.microsoft.com/office/drawing/2014/main" id="{6AF7E73A-B08C-40D2-BADE-5EB872C9292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617" name="Group 1616">
                    <a:extLst>
                      <a:ext uri="{FF2B5EF4-FFF2-40B4-BE49-F238E27FC236}">
                        <a16:creationId xmlns:a16="http://schemas.microsoft.com/office/drawing/2014/main" id="{0C2C626C-83B8-4147-ABDB-1F89B2285E0C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1618" name="Straight Connector 1617">
                      <a:extLst>
                        <a:ext uri="{FF2B5EF4-FFF2-40B4-BE49-F238E27FC236}">
                          <a16:creationId xmlns:a16="http://schemas.microsoft.com/office/drawing/2014/main" id="{CFA3F26D-D198-4031-8B1A-3A570A5CD659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19" name="Parallelogram 1618">
                      <a:extLst>
                        <a:ext uri="{FF2B5EF4-FFF2-40B4-BE49-F238E27FC236}">
                          <a16:creationId xmlns:a16="http://schemas.microsoft.com/office/drawing/2014/main" id="{4F0A7F56-763F-4B73-9845-2D8D795EC79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1615" name="Graphic 1614" descr="Family with boy">
                  <a:extLst>
                    <a:ext uri="{FF2B5EF4-FFF2-40B4-BE49-F238E27FC236}">
                      <a16:creationId xmlns:a16="http://schemas.microsoft.com/office/drawing/2014/main" id="{3FF0970C-1990-4346-B289-6D93BF77B2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81" name="Group 1680">
              <a:extLst>
                <a:ext uri="{FF2B5EF4-FFF2-40B4-BE49-F238E27FC236}">
                  <a16:creationId xmlns:a16="http://schemas.microsoft.com/office/drawing/2014/main" id="{3854A0D4-68F6-4DB3-989E-2B3E0CCCE805}"/>
                </a:ext>
              </a:extLst>
            </p:cNvPr>
            <p:cNvGrpSpPr/>
            <p:nvPr/>
          </p:nvGrpSpPr>
          <p:grpSpPr>
            <a:xfrm>
              <a:off x="-9165981" y="-3990720"/>
              <a:ext cx="1705393" cy="2702172"/>
              <a:chOff x="7433305" y="2548529"/>
              <a:chExt cx="1750508" cy="2773656"/>
            </a:xfrm>
          </p:grpSpPr>
          <p:grpSp>
            <p:nvGrpSpPr>
              <p:cNvPr id="1682" name="Group 1681">
                <a:extLst>
                  <a:ext uri="{FF2B5EF4-FFF2-40B4-BE49-F238E27FC236}">
                    <a16:creationId xmlns:a16="http://schemas.microsoft.com/office/drawing/2014/main" id="{6B290623-770A-4E83-BCBD-92F6D229D064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1733" name="Rectangle 1732">
                  <a:extLst>
                    <a:ext uri="{FF2B5EF4-FFF2-40B4-BE49-F238E27FC236}">
                      <a16:creationId xmlns:a16="http://schemas.microsoft.com/office/drawing/2014/main" id="{BCD8DE7C-9AAD-48CA-8873-9173E213064F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734" name="Rectangle 1733">
                  <a:extLst>
                    <a:ext uri="{FF2B5EF4-FFF2-40B4-BE49-F238E27FC236}">
                      <a16:creationId xmlns:a16="http://schemas.microsoft.com/office/drawing/2014/main" id="{E0A4545D-CBBE-4841-A9F6-346869FB6C15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735" name="Rectangle 1734">
                  <a:extLst>
                    <a:ext uri="{FF2B5EF4-FFF2-40B4-BE49-F238E27FC236}">
                      <a16:creationId xmlns:a16="http://schemas.microsoft.com/office/drawing/2014/main" id="{BD491766-86E6-4777-B3FF-74BDE9C2D9CF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736" name="Rectangle 1735">
                  <a:extLst>
                    <a:ext uri="{FF2B5EF4-FFF2-40B4-BE49-F238E27FC236}">
                      <a16:creationId xmlns:a16="http://schemas.microsoft.com/office/drawing/2014/main" id="{A0F05EA5-AF70-40C8-9418-FDC16E5C258F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1737" name="Straight Connector 1736">
                  <a:extLst>
                    <a:ext uri="{FF2B5EF4-FFF2-40B4-BE49-F238E27FC236}">
                      <a16:creationId xmlns:a16="http://schemas.microsoft.com/office/drawing/2014/main" id="{CC789011-788A-499F-8D58-C399A25210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738" name="Group 1737">
                  <a:extLst>
                    <a:ext uri="{FF2B5EF4-FFF2-40B4-BE49-F238E27FC236}">
                      <a16:creationId xmlns:a16="http://schemas.microsoft.com/office/drawing/2014/main" id="{6C920F1E-9CA3-4F6D-B4AC-9363F33AA874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1739" name="Group 1738">
                    <a:extLst>
                      <a:ext uri="{FF2B5EF4-FFF2-40B4-BE49-F238E27FC236}">
                        <a16:creationId xmlns:a16="http://schemas.microsoft.com/office/drawing/2014/main" id="{0C87A744-91EA-4D18-8DD9-F30AC34600A1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1750" name="Straight Connector 1749">
                      <a:extLst>
                        <a:ext uri="{FF2B5EF4-FFF2-40B4-BE49-F238E27FC236}">
                          <a16:creationId xmlns:a16="http://schemas.microsoft.com/office/drawing/2014/main" id="{7EF21EA2-A5A8-4DCA-91F0-14D69FC041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751" name="Straight Connector 1750">
                      <a:extLst>
                        <a:ext uri="{FF2B5EF4-FFF2-40B4-BE49-F238E27FC236}">
                          <a16:creationId xmlns:a16="http://schemas.microsoft.com/office/drawing/2014/main" id="{4DC19682-8110-4566-87BD-2CDA252B3D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752" name="Straight Connector 1751">
                      <a:extLst>
                        <a:ext uri="{FF2B5EF4-FFF2-40B4-BE49-F238E27FC236}">
                          <a16:creationId xmlns:a16="http://schemas.microsoft.com/office/drawing/2014/main" id="{C3C2C653-0E8F-46F8-88D9-EC11FF4F17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753" name="Straight Connector 1752">
                      <a:extLst>
                        <a:ext uri="{FF2B5EF4-FFF2-40B4-BE49-F238E27FC236}">
                          <a16:creationId xmlns:a16="http://schemas.microsoft.com/office/drawing/2014/main" id="{46FBF6DF-6703-440A-9637-FE274201AA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740" name="Group 1739">
                    <a:extLst>
                      <a:ext uri="{FF2B5EF4-FFF2-40B4-BE49-F238E27FC236}">
                        <a16:creationId xmlns:a16="http://schemas.microsoft.com/office/drawing/2014/main" id="{DA00AA3A-E25F-4F3F-8F75-C0322216C088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746" name="Straight Connector 1745">
                      <a:extLst>
                        <a:ext uri="{FF2B5EF4-FFF2-40B4-BE49-F238E27FC236}">
                          <a16:creationId xmlns:a16="http://schemas.microsoft.com/office/drawing/2014/main" id="{9248BE1C-E51E-4D87-A18F-D6E44881D1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747" name="Straight Connector 1746">
                      <a:extLst>
                        <a:ext uri="{FF2B5EF4-FFF2-40B4-BE49-F238E27FC236}">
                          <a16:creationId xmlns:a16="http://schemas.microsoft.com/office/drawing/2014/main" id="{F4A2881C-BB37-4EDA-9F5D-F80BF1B7A1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748" name="Straight Connector 1747">
                      <a:extLst>
                        <a:ext uri="{FF2B5EF4-FFF2-40B4-BE49-F238E27FC236}">
                          <a16:creationId xmlns:a16="http://schemas.microsoft.com/office/drawing/2014/main" id="{5A84D2FF-1413-459A-B79A-59A9401BC5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749" name="Straight Connector 1748">
                      <a:extLst>
                        <a:ext uri="{FF2B5EF4-FFF2-40B4-BE49-F238E27FC236}">
                          <a16:creationId xmlns:a16="http://schemas.microsoft.com/office/drawing/2014/main" id="{0153707A-8FC6-438F-A0AF-D1C989E5AB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741" name="Group 1740">
                    <a:extLst>
                      <a:ext uri="{FF2B5EF4-FFF2-40B4-BE49-F238E27FC236}">
                        <a16:creationId xmlns:a16="http://schemas.microsoft.com/office/drawing/2014/main" id="{B80907CD-8E1D-4EE5-B8C2-0C3134B96CEE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742" name="Straight Connector 1741">
                      <a:extLst>
                        <a:ext uri="{FF2B5EF4-FFF2-40B4-BE49-F238E27FC236}">
                          <a16:creationId xmlns:a16="http://schemas.microsoft.com/office/drawing/2014/main" id="{501BB420-A4F6-48A3-9538-BA5556B0DE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743" name="Straight Connector 1742">
                      <a:extLst>
                        <a:ext uri="{FF2B5EF4-FFF2-40B4-BE49-F238E27FC236}">
                          <a16:creationId xmlns:a16="http://schemas.microsoft.com/office/drawing/2014/main" id="{8B9A1E20-FE5A-4904-9730-D1AC8A4B4FA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744" name="Straight Connector 1743">
                      <a:extLst>
                        <a:ext uri="{FF2B5EF4-FFF2-40B4-BE49-F238E27FC236}">
                          <a16:creationId xmlns:a16="http://schemas.microsoft.com/office/drawing/2014/main" id="{CB26749F-196B-45FD-8038-F3050947D2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745" name="Straight Connector 1744">
                      <a:extLst>
                        <a:ext uri="{FF2B5EF4-FFF2-40B4-BE49-F238E27FC236}">
                          <a16:creationId xmlns:a16="http://schemas.microsoft.com/office/drawing/2014/main" id="{11D51829-4E62-4FC9-A0C8-83D771495E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1683" name="Group 1682">
                <a:extLst>
                  <a:ext uri="{FF2B5EF4-FFF2-40B4-BE49-F238E27FC236}">
                    <a16:creationId xmlns:a16="http://schemas.microsoft.com/office/drawing/2014/main" id="{EDCC8FDE-9477-44EA-ACC0-07454DC499ED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713" name="Group 1712">
                  <a:extLst>
                    <a:ext uri="{FF2B5EF4-FFF2-40B4-BE49-F238E27FC236}">
                      <a16:creationId xmlns:a16="http://schemas.microsoft.com/office/drawing/2014/main" id="{D44E61FB-20FE-4219-B137-72945EC50AD0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729" name="Rectangle 1728">
                    <a:extLst>
                      <a:ext uri="{FF2B5EF4-FFF2-40B4-BE49-F238E27FC236}">
                        <a16:creationId xmlns:a16="http://schemas.microsoft.com/office/drawing/2014/main" id="{B44DD6C1-C487-4868-84A9-918FE6E66754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30" name="Rectangle 1729">
                    <a:extLst>
                      <a:ext uri="{FF2B5EF4-FFF2-40B4-BE49-F238E27FC236}">
                        <a16:creationId xmlns:a16="http://schemas.microsoft.com/office/drawing/2014/main" id="{8D118B03-D53D-4609-94E7-91B4CA297E2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31" name="Rectangle 1730">
                    <a:extLst>
                      <a:ext uri="{FF2B5EF4-FFF2-40B4-BE49-F238E27FC236}">
                        <a16:creationId xmlns:a16="http://schemas.microsoft.com/office/drawing/2014/main" id="{A1A98D56-955E-4688-BC0E-3699EFD6237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32" name="Rectangle 1731">
                    <a:extLst>
                      <a:ext uri="{FF2B5EF4-FFF2-40B4-BE49-F238E27FC236}">
                        <a16:creationId xmlns:a16="http://schemas.microsoft.com/office/drawing/2014/main" id="{4097827B-492E-4FB0-B771-37BCDE6577E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714" name="Group 1713">
                  <a:extLst>
                    <a:ext uri="{FF2B5EF4-FFF2-40B4-BE49-F238E27FC236}">
                      <a16:creationId xmlns:a16="http://schemas.microsoft.com/office/drawing/2014/main" id="{D8219C9F-8A18-4171-AFCE-FBF53867E9ED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725" name="Straight Connector 1724">
                    <a:extLst>
                      <a:ext uri="{FF2B5EF4-FFF2-40B4-BE49-F238E27FC236}">
                        <a16:creationId xmlns:a16="http://schemas.microsoft.com/office/drawing/2014/main" id="{74B0EBEE-53E0-4FEB-872B-57452C8642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6" name="Straight Connector 1725">
                    <a:extLst>
                      <a:ext uri="{FF2B5EF4-FFF2-40B4-BE49-F238E27FC236}">
                        <a16:creationId xmlns:a16="http://schemas.microsoft.com/office/drawing/2014/main" id="{D57E7645-53DE-4CB5-8465-ED09CCDB8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7" name="Straight Connector 1726">
                    <a:extLst>
                      <a:ext uri="{FF2B5EF4-FFF2-40B4-BE49-F238E27FC236}">
                        <a16:creationId xmlns:a16="http://schemas.microsoft.com/office/drawing/2014/main" id="{222A8E80-4ED8-44EF-ADDD-E816EA09F5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8" name="Straight Connector 1727">
                    <a:extLst>
                      <a:ext uri="{FF2B5EF4-FFF2-40B4-BE49-F238E27FC236}">
                        <a16:creationId xmlns:a16="http://schemas.microsoft.com/office/drawing/2014/main" id="{D842668D-D32A-491C-81D0-57EAFE0F02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15" name="Group 1714">
                  <a:extLst>
                    <a:ext uri="{FF2B5EF4-FFF2-40B4-BE49-F238E27FC236}">
                      <a16:creationId xmlns:a16="http://schemas.microsoft.com/office/drawing/2014/main" id="{59BE363D-654A-4AB0-BD7A-911A8EBAC949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721" name="Rectangle 1720">
                    <a:extLst>
                      <a:ext uri="{FF2B5EF4-FFF2-40B4-BE49-F238E27FC236}">
                        <a16:creationId xmlns:a16="http://schemas.microsoft.com/office/drawing/2014/main" id="{BAEDC99F-A755-46C4-922D-2E6CE516668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22" name="Rectangle 1721">
                    <a:extLst>
                      <a:ext uri="{FF2B5EF4-FFF2-40B4-BE49-F238E27FC236}">
                        <a16:creationId xmlns:a16="http://schemas.microsoft.com/office/drawing/2014/main" id="{6C2D1CB9-76CA-46EC-BAC1-95A2FE8BDD4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23" name="Rectangle 1722">
                    <a:extLst>
                      <a:ext uri="{FF2B5EF4-FFF2-40B4-BE49-F238E27FC236}">
                        <a16:creationId xmlns:a16="http://schemas.microsoft.com/office/drawing/2014/main" id="{0B84159D-1491-46A3-A917-5CD0BC8B000D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24" name="Rectangle 1723">
                    <a:extLst>
                      <a:ext uri="{FF2B5EF4-FFF2-40B4-BE49-F238E27FC236}">
                        <a16:creationId xmlns:a16="http://schemas.microsoft.com/office/drawing/2014/main" id="{AA024241-654F-4096-A3A0-06EA3E7A8765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716" name="Group 1715">
                  <a:extLst>
                    <a:ext uri="{FF2B5EF4-FFF2-40B4-BE49-F238E27FC236}">
                      <a16:creationId xmlns:a16="http://schemas.microsoft.com/office/drawing/2014/main" id="{1ED0E5D1-2397-4517-92F0-AC4A91AB17F3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717" name="Straight Connector 1716">
                    <a:extLst>
                      <a:ext uri="{FF2B5EF4-FFF2-40B4-BE49-F238E27FC236}">
                        <a16:creationId xmlns:a16="http://schemas.microsoft.com/office/drawing/2014/main" id="{5BC1ED62-52B5-434D-B188-F4870FB994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8" name="Straight Connector 1717">
                    <a:extLst>
                      <a:ext uri="{FF2B5EF4-FFF2-40B4-BE49-F238E27FC236}">
                        <a16:creationId xmlns:a16="http://schemas.microsoft.com/office/drawing/2014/main" id="{A217296C-90F2-44DE-B045-72A1C94CF5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9" name="Straight Connector 1718">
                    <a:extLst>
                      <a:ext uri="{FF2B5EF4-FFF2-40B4-BE49-F238E27FC236}">
                        <a16:creationId xmlns:a16="http://schemas.microsoft.com/office/drawing/2014/main" id="{663FEB59-024D-41C7-BDC0-C4CF58FA21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0" name="Straight Connector 1719">
                    <a:extLst>
                      <a:ext uri="{FF2B5EF4-FFF2-40B4-BE49-F238E27FC236}">
                        <a16:creationId xmlns:a16="http://schemas.microsoft.com/office/drawing/2014/main" id="{2AAA8C10-BFA0-4279-9151-E93280ABAA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84" name="Group 1683">
                <a:extLst>
                  <a:ext uri="{FF2B5EF4-FFF2-40B4-BE49-F238E27FC236}">
                    <a16:creationId xmlns:a16="http://schemas.microsoft.com/office/drawing/2014/main" id="{237F2645-55BE-4D82-BAA4-5F5BF6237CB3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693" name="Group 1692">
                  <a:extLst>
                    <a:ext uri="{FF2B5EF4-FFF2-40B4-BE49-F238E27FC236}">
                      <a16:creationId xmlns:a16="http://schemas.microsoft.com/office/drawing/2014/main" id="{FB8BDBDA-A74D-4134-983E-CBD0EE857000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709" name="Rectangle 1708">
                    <a:extLst>
                      <a:ext uri="{FF2B5EF4-FFF2-40B4-BE49-F238E27FC236}">
                        <a16:creationId xmlns:a16="http://schemas.microsoft.com/office/drawing/2014/main" id="{E68FDC87-AA09-413A-8768-36EB6C06726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10" name="Rectangle 1709">
                    <a:extLst>
                      <a:ext uri="{FF2B5EF4-FFF2-40B4-BE49-F238E27FC236}">
                        <a16:creationId xmlns:a16="http://schemas.microsoft.com/office/drawing/2014/main" id="{B1781CD7-BF67-4243-8C25-E64B71E86EFE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11" name="Rectangle 1710">
                    <a:extLst>
                      <a:ext uri="{FF2B5EF4-FFF2-40B4-BE49-F238E27FC236}">
                        <a16:creationId xmlns:a16="http://schemas.microsoft.com/office/drawing/2014/main" id="{1180DB92-A349-46A0-9A6F-63E71F75371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12" name="Rectangle 1711">
                    <a:extLst>
                      <a:ext uri="{FF2B5EF4-FFF2-40B4-BE49-F238E27FC236}">
                        <a16:creationId xmlns:a16="http://schemas.microsoft.com/office/drawing/2014/main" id="{EE08BEF1-766C-44DC-A976-0B7E9BD7A62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694" name="Group 1693">
                  <a:extLst>
                    <a:ext uri="{FF2B5EF4-FFF2-40B4-BE49-F238E27FC236}">
                      <a16:creationId xmlns:a16="http://schemas.microsoft.com/office/drawing/2014/main" id="{8B763813-4974-4F01-92DA-CED0CFA99492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705" name="Straight Connector 1704">
                    <a:extLst>
                      <a:ext uri="{FF2B5EF4-FFF2-40B4-BE49-F238E27FC236}">
                        <a16:creationId xmlns:a16="http://schemas.microsoft.com/office/drawing/2014/main" id="{E1F54A28-7D47-4B2D-BC0C-1D9D5A526E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6" name="Straight Connector 1705">
                    <a:extLst>
                      <a:ext uri="{FF2B5EF4-FFF2-40B4-BE49-F238E27FC236}">
                        <a16:creationId xmlns:a16="http://schemas.microsoft.com/office/drawing/2014/main" id="{9BB1824D-3894-4D0C-A77A-68F7C9C073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7" name="Straight Connector 1706">
                    <a:extLst>
                      <a:ext uri="{FF2B5EF4-FFF2-40B4-BE49-F238E27FC236}">
                        <a16:creationId xmlns:a16="http://schemas.microsoft.com/office/drawing/2014/main" id="{681B37B1-6200-4360-8074-F2B28DCF74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8" name="Straight Connector 1707">
                    <a:extLst>
                      <a:ext uri="{FF2B5EF4-FFF2-40B4-BE49-F238E27FC236}">
                        <a16:creationId xmlns:a16="http://schemas.microsoft.com/office/drawing/2014/main" id="{2E6DE853-E335-4E22-AB08-FEB4EC4C3B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95" name="Group 1694">
                  <a:extLst>
                    <a:ext uri="{FF2B5EF4-FFF2-40B4-BE49-F238E27FC236}">
                      <a16:creationId xmlns:a16="http://schemas.microsoft.com/office/drawing/2014/main" id="{580B2FA7-3DD6-43FF-8A06-B84858FE937D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701" name="Rectangle 1700">
                    <a:extLst>
                      <a:ext uri="{FF2B5EF4-FFF2-40B4-BE49-F238E27FC236}">
                        <a16:creationId xmlns:a16="http://schemas.microsoft.com/office/drawing/2014/main" id="{C52B8885-3747-4BB3-A3CF-591F37DDA2C6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02" name="Rectangle 1701">
                    <a:extLst>
                      <a:ext uri="{FF2B5EF4-FFF2-40B4-BE49-F238E27FC236}">
                        <a16:creationId xmlns:a16="http://schemas.microsoft.com/office/drawing/2014/main" id="{E31FC632-F665-433F-BC26-F438ACFFC74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03" name="Rectangle 1702">
                    <a:extLst>
                      <a:ext uri="{FF2B5EF4-FFF2-40B4-BE49-F238E27FC236}">
                        <a16:creationId xmlns:a16="http://schemas.microsoft.com/office/drawing/2014/main" id="{29C31727-C6F6-42F5-A1DD-D37290EDF78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04" name="Rectangle 1703">
                    <a:extLst>
                      <a:ext uri="{FF2B5EF4-FFF2-40B4-BE49-F238E27FC236}">
                        <a16:creationId xmlns:a16="http://schemas.microsoft.com/office/drawing/2014/main" id="{E2E21D81-28BB-4BA9-A717-A050D7695A3F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696" name="Group 1695">
                  <a:extLst>
                    <a:ext uri="{FF2B5EF4-FFF2-40B4-BE49-F238E27FC236}">
                      <a16:creationId xmlns:a16="http://schemas.microsoft.com/office/drawing/2014/main" id="{D67782C0-CCCE-4D2F-B2A2-FD6A7D12B081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697" name="Straight Connector 1696">
                    <a:extLst>
                      <a:ext uri="{FF2B5EF4-FFF2-40B4-BE49-F238E27FC236}">
                        <a16:creationId xmlns:a16="http://schemas.microsoft.com/office/drawing/2014/main" id="{3D135756-3E9C-49DA-BED8-135890C7D2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8" name="Straight Connector 1697">
                    <a:extLst>
                      <a:ext uri="{FF2B5EF4-FFF2-40B4-BE49-F238E27FC236}">
                        <a16:creationId xmlns:a16="http://schemas.microsoft.com/office/drawing/2014/main" id="{EECFD454-2B85-4FA4-A13D-FA3BE757FA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9" name="Straight Connector 1698">
                    <a:extLst>
                      <a:ext uri="{FF2B5EF4-FFF2-40B4-BE49-F238E27FC236}">
                        <a16:creationId xmlns:a16="http://schemas.microsoft.com/office/drawing/2014/main" id="{F31C07FC-C9C7-4D09-9023-E5142A6BA7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0" name="Straight Connector 1699">
                    <a:extLst>
                      <a:ext uri="{FF2B5EF4-FFF2-40B4-BE49-F238E27FC236}">
                        <a16:creationId xmlns:a16="http://schemas.microsoft.com/office/drawing/2014/main" id="{CCDE0FE8-A908-4963-A0E3-23BE44F1C9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85" name="Group 1684">
                <a:extLst>
                  <a:ext uri="{FF2B5EF4-FFF2-40B4-BE49-F238E27FC236}">
                    <a16:creationId xmlns:a16="http://schemas.microsoft.com/office/drawing/2014/main" id="{26239D70-2295-4711-B430-884B9054AD25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1686" name="Rectangle 1685">
                  <a:extLst>
                    <a:ext uri="{FF2B5EF4-FFF2-40B4-BE49-F238E27FC236}">
                      <a16:creationId xmlns:a16="http://schemas.microsoft.com/office/drawing/2014/main" id="{78AE557F-EA2C-405F-824E-F5AA308B75EB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687" name="Group 1686">
                  <a:extLst>
                    <a:ext uri="{FF2B5EF4-FFF2-40B4-BE49-F238E27FC236}">
                      <a16:creationId xmlns:a16="http://schemas.microsoft.com/office/drawing/2014/main" id="{0DC69C1D-E803-4683-9386-49D9EAAFE7EB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1689" name="Picture 1688" descr="School icon">
                    <a:extLst>
                      <a:ext uri="{FF2B5EF4-FFF2-40B4-BE49-F238E27FC236}">
                        <a16:creationId xmlns:a16="http://schemas.microsoft.com/office/drawing/2014/main" id="{8B037B43-A25A-44A2-95C4-C5AC302ACA5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690" name="Group 1689">
                    <a:extLst>
                      <a:ext uri="{FF2B5EF4-FFF2-40B4-BE49-F238E27FC236}">
                        <a16:creationId xmlns:a16="http://schemas.microsoft.com/office/drawing/2014/main" id="{A43B1E99-3DD0-4903-AFAC-8E3B4467D30B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1691" name="Straight Connector 1690">
                      <a:extLst>
                        <a:ext uri="{FF2B5EF4-FFF2-40B4-BE49-F238E27FC236}">
                          <a16:creationId xmlns:a16="http://schemas.microsoft.com/office/drawing/2014/main" id="{17E9AAD9-FA99-494C-94BC-A24FC6873CF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692" name="Parallelogram 1691">
                      <a:extLst>
                        <a:ext uri="{FF2B5EF4-FFF2-40B4-BE49-F238E27FC236}">
                          <a16:creationId xmlns:a16="http://schemas.microsoft.com/office/drawing/2014/main" id="{F1F425E0-BA37-486F-A819-EA1EC03DE53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1688" name="Graphic 1687" descr="Family with boy">
                  <a:extLst>
                    <a:ext uri="{FF2B5EF4-FFF2-40B4-BE49-F238E27FC236}">
                      <a16:creationId xmlns:a16="http://schemas.microsoft.com/office/drawing/2014/main" id="{E00597F0-696B-46CD-BE67-17595208F0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54" name="Group 1753">
              <a:extLst>
                <a:ext uri="{FF2B5EF4-FFF2-40B4-BE49-F238E27FC236}">
                  <a16:creationId xmlns:a16="http://schemas.microsoft.com/office/drawing/2014/main" id="{C113C984-3751-403B-80C8-96DA9C3B3423}"/>
                </a:ext>
              </a:extLst>
            </p:cNvPr>
            <p:cNvGrpSpPr/>
            <p:nvPr/>
          </p:nvGrpSpPr>
          <p:grpSpPr>
            <a:xfrm>
              <a:off x="-8755363" y="4453909"/>
              <a:ext cx="1705393" cy="2702172"/>
              <a:chOff x="7433305" y="2548529"/>
              <a:chExt cx="1750508" cy="2773656"/>
            </a:xfrm>
          </p:grpSpPr>
          <p:grpSp>
            <p:nvGrpSpPr>
              <p:cNvPr id="1755" name="Group 1754">
                <a:extLst>
                  <a:ext uri="{FF2B5EF4-FFF2-40B4-BE49-F238E27FC236}">
                    <a16:creationId xmlns:a16="http://schemas.microsoft.com/office/drawing/2014/main" id="{34F7E539-FD3B-45FF-B70A-DC4CE6D5D4B4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1806" name="Rectangle 1805">
                  <a:extLst>
                    <a:ext uri="{FF2B5EF4-FFF2-40B4-BE49-F238E27FC236}">
                      <a16:creationId xmlns:a16="http://schemas.microsoft.com/office/drawing/2014/main" id="{8ACBB5D9-B052-4594-8ED3-829240E44215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807" name="Rectangle 1806">
                  <a:extLst>
                    <a:ext uri="{FF2B5EF4-FFF2-40B4-BE49-F238E27FC236}">
                      <a16:creationId xmlns:a16="http://schemas.microsoft.com/office/drawing/2014/main" id="{D5A3CB75-0AEE-4AB6-B49E-DEC519D7F0EE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808" name="Rectangle 1807">
                  <a:extLst>
                    <a:ext uri="{FF2B5EF4-FFF2-40B4-BE49-F238E27FC236}">
                      <a16:creationId xmlns:a16="http://schemas.microsoft.com/office/drawing/2014/main" id="{2BAB8B65-77FE-4DDD-99F9-0F8FFDAF2D9D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809" name="Rectangle 1808">
                  <a:extLst>
                    <a:ext uri="{FF2B5EF4-FFF2-40B4-BE49-F238E27FC236}">
                      <a16:creationId xmlns:a16="http://schemas.microsoft.com/office/drawing/2014/main" id="{F9F07B54-49C9-4C37-A3D1-07FEC4497CED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1810" name="Straight Connector 1809">
                  <a:extLst>
                    <a:ext uri="{FF2B5EF4-FFF2-40B4-BE49-F238E27FC236}">
                      <a16:creationId xmlns:a16="http://schemas.microsoft.com/office/drawing/2014/main" id="{B58F4CDB-2608-4196-AD1B-FE3F732601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811" name="Group 1810">
                  <a:extLst>
                    <a:ext uri="{FF2B5EF4-FFF2-40B4-BE49-F238E27FC236}">
                      <a16:creationId xmlns:a16="http://schemas.microsoft.com/office/drawing/2014/main" id="{79B0D501-0579-4818-8864-7C7DBA8CEAA7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1812" name="Group 1811">
                    <a:extLst>
                      <a:ext uri="{FF2B5EF4-FFF2-40B4-BE49-F238E27FC236}">
                        <a16:creationId xmlns:a16="http://schemas.microsoft.com/office/drawing/2014/main" id="{F44103B3-FB38-43DF-8F4F-C147E2E9B964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1823" name="Straight Connector 1822">
                      <a:extLst>
                        <a:ext uri="{FF2B5EF4-FFF2-40B4-BE49-F238E27FC236}">
                          <a16:creationId xmlns:a16="http://schemas.microsoft.com/office/drawing/2014/main" id="{90A158E7-3AAA-4699-952E-E6DAE6D3FC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24" name="Straight Connector 1823">
                      <a:extLst>
                        <a:ext uri="{FF2B5EF4-FFF2-40B4-BE49-F238E27FC236}">
                          <a16:creationId xmlns:a16="http://schemas.microsoft.com/office/drawing/2014/main" id="{35415BC6-8568-439A-ADA4-B7B3EF256D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25" name="Straight Connector 1824">
                      <a:extLst>
                        <a:ext uri="{FF2B5EF4-FFF2-40B4-BE49-F238E27FC236}">
                          <a16:creationId xmlns:a16="http://schemas.microsoft.com/office/drawing/2014/main" id="{97978C73-17AF-40D7-853E-A7C77FEA7B9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26" name="Straight Connector 1825">
                      <a:extLst>
                        <a:ext uri="{FF2B5EF4-FFF2-40B4-BE49-F238E27FC236}">
                          <a16:creationId xmlns:a16="http://schemas.microsoft.com/office/drawing/2014/main" id="{B0BDB91B-6E77-4714-8976-35BE51EAF56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813" name="Group 1812">
                    <a:extLst>
                      <a:ext uri="{FF2B5EF4-FFF2-40B4-BE49-F238E27FC236}">
                        <a16:creationId xmlns:a16="http://schemas.microsoft.com/office/drawing/2014/main" id="{1316B29B-AE37-4011-889A-D3E43E0D5C1B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819" name="Straight Connector 1818">
                      <a:extLst>
                        <a:ext uri="{FF2B5EF4-FFF2-40B4-BE49-F238E27FC236}">
                          <a16:creationId xmlns:a16="http://schemas.microsoft.com/office/drawing/2014/main" id="{B780A5E6-64D5-4FB6-8F00-AE5E2B3C14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20" name="Straight Connector 1819">
                      <a:extLst>
                        <a:ext uri="{FF2B5EF4-FFF2-40B4-BE49-F238E27FC236}">
                          <a16:creationId xmlns:a16="http://schemas.microsoft.com/office/drawing/2014/main" id="{A512140C-A22A-4744-8D8D-470FFF9C3A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21" name="Straight Connector 1820">
                      <a:extLst>
                        <a:ext uri="{FF2B5EF4-FFF2-40B4-BE49-F238E27FC236}">
                          <a16:creationId xmlns:a16="http://schemas.microsoft.com/office/drawing/2014/main" id="{E24CA381-4E15-4FF9-A1DB-9E7879872A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22" name="Straight Connector 1821">
                      <a:extLst>
                        <a:ext uri="{FF2B5EF4-FFF2-40B4-BE49-F238E27FC236}">
                          <a16:creationId xmlns:a16="http://schemas.microsoft.com/office/drawing/2014/main" id="{9CCFD8FA-5AB1-4FFC-BA09-DB38466260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814" name="Group 1813">
                    <a:extLst>
                      <a:ext uri="{FF2B5EF4-FFF2-40B4-BE49-F238E27FC236}">
                        <a16:creationId xmlns:a16="http://schemas.microsoft.com/office/drawing/2014/main" id="{B8B33EF1-3B6E-423C-9DF6-1563CCF20ED0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815" name="Straight Connector 1814">
                      <a:extLst>
                        <a:ext uri="{FF2B5EF4-FFF2-40B4-BE49-F238E27FC236}">
                          <a16:creationId xmlns:a16="http://schemas.microsoft.com/office/drawing/2014/main" id="{872AB442-C28D-44C9-9AC5-E2417832A6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16" name="Straight Connector 1815">
                      <a:extLst>
                        <a:ext uri="{FF2B5EF4-FFF2-40B4-BE49-F238E27FC236}">
                          <a16:creationId xmlns:a16="http://schemas.microsoft.com/office/drawing/2014/main" id="{25E61564-636A-408F-BD5A-9A5412B298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17" name="Straight Connector 1816">
                      <a:extLst>
                        <a:ext uri="{FF2B5EF4-FFF2-40B4-BE49-F238E27FC236}">
                          <a16:creationId xmlns:a16="http://schemas.microsoft.com/office/drawing/2014/main" id="{DE39EB93-75CD-4017-8A0E-253D2BD0F3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18" name="Straight Connector 1817">
                      <a:extLst>
                        <a:ext uri="{FF2B5EF4-FFF2-40B4-BE49-F238E27FC236}">
                          <a16:creationId xmlns:a16="http://schemas.microsoft.com/office/drawing/2014/main" id="{0F28ABC0-CB5C-4071-AC76-7DF92DCB93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1756" name="Group 1755">
                <a:extLst>
                  <a:ext uri="{FF2B5EF4-FFF2-40B4-BE49-F238E27FC236}">
                    <a16:creationId xmlns:a16="http://schemas.microsoft.com/office/drawing/2014/main" id="{5E5346AE-9788-4C96-829D-0DF488D90AA8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786" name="Group 1785">
                  <a:extLst>
                    <a:ext uri="{FF2B5EF4-FFF2-40B4-BE49-F238E27FC236}">
                      <a16:creationId xmlns:a16="http://schemas.microsoft.com/office/drawing/2014/main" id="{5F96516E-CF92-4378-B18F-EC3787CB3E7A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802" name="Rectangle 1801">
                    <a:extLst>
                      <a:ext uri="{FF2B5EF4-FFF2-40B4-BE49-F238E27FC236}">
                        <a16:creationId xmlns:a16="http://schemas.microsoft.com/office/drawing/2014/main" id="{74D85115-9351-4D7E-ABD5-2391DF1D961E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03" name="Rectangle 1802">
                    <a:extLst>
                      <a:ext uri="{FF2B5EF4-FFF2-40B4-BE49-F238E27FC236}">
                        <a16:creationId xmlns:a16="http://schemas.microsoft.com/office/drawing/2014/main" id="{BEBA1E61-29F2-4FD0-AEE0-EEB53275E1C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04" name="Rectangle 1803">
                    <a:extLst>
                      <a:ext uri="{FF2B5EF4-FFF2-40B4-BE49-F238E27FC236}">
                        <a16:creationId xmlns:a16="http://schemas.microsoft.com/office/drawing/2014/main" id="{A06B0EC4-2797-4172-BF6D-003CBFD86E85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05" name="Rectangle 1804">
                    <a:extLst>
                      <a:ext uri="{FF2B5EF4-FFF2-40B4-BE49-F238E27FC236}">
                        <a16:creationId xmlns:a16="http://schemas.microsoft.com/office/drawing/2014/main" id="{2A4F3174-414C-46BF-AC50-C47A96B2812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787" name="Group 1786">
                  <a:extLst>
                    <a:ext uri="{FF2B5EF4-FFF2-40B4-BE49-F238E27FC236}">
                      <a16:creationId xmlns:a16="http://schemas.microsoft.com/office/drawing/2014/main" id="{0F3E815F-589E-4E3E-9E63-F4E9D982C8AA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798" name="Straight Connector 1797">
                    <a:extLst>
                      <a:ext uri="{FF2B5EF4-FFF2-40B4-BE49-F238E27FC236}">
                        <a16:creationId xmlns:a16="http://schemas.microsoft.com/office/drawing/2014/main" id="{36A460ED-E418-45A5-B733-FCF73064A2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9" name="Straight Connector 1798">
                    <a:extLst>
                      <a:ext uri="{FF2B5EF4-FFF2-40B4-BE49-F238E27FC236}">
                        <a16:creationId xmlns:a16="http://schemas.microsoft.com/office/drawing/2014/main" id="{0EE68557-D004-4FC5-A195-77904A600B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0" name="Straight Connector 1799">
                    <a:extLst>
                      <a:ext uri="{FF2B5EF4-FFF2-40B4-BE49-F238E27FC236}">
                        <a16:creationId xmlns:a16="http://schemas.microsoft.com/office/drawing/2014/main" id="{4F652854-222F-4EC6-8AF6-312310FD62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1" name="Straight Connector 1800">
                    <a:extLst>
                      <a:ext uri="{FF2B5EF4-FFF2-40B4-BE49-F238E27FC236}">
                        <a16:creationId xmlns:a16="http://schemas.microsoft.com/office/drawing/2014/main" id="{E9376C99-1212-41EC-A45C-2CF3F80A55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88" name="Group 1787">
                  <a:extLst>
                    <a:ext uri="{FF2B5EF4-FFF2-40B4-BE49-F238E27FC236}">
                      <a16:creationId xmlns:a16="http://schemas.microsoft.com/office/drawing/2014/main" id="{87C8EB9B-89F0-4CC0-90B2-00C7821C0D8C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794" name="Rectangle 1793">
                    <a:extLst>
                      <a:ext uri="{FF2B5EF4-FFF2-40B4-BE49-F238E27FC236}">
                        <a16:creationId xmlns:a16="http://schemas.microsoft.com/office/drawing/2014/main" id="{471C5162-E749-4E07-97D2-1AA44D325A1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95" name="Rectangle 1794">
                    <a:extLst>
                      <a:ext uri="{FF2B5EF4-FFF2-40B4-BE49-F238E27FC236}">
                        <a16:creationId xmlns:a16="http://schemas.microsoft.com/office/drawing/2014/main" id="{EBC7555E-C749-467F-A530-05A2A241D01C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96" name="Rectangle 1795">
                    <a:extLst>
                      <a:ext uri="{FF2B5EF4-FFF2-40B4-BE49-F238E27FC236}">
                        <a16:creationId xmlns:a16="http://schemas.microsoft.com/office/drawing/2014/main" id="{647DF644-F205-42B9-9521-4A93FA58EE8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97" name="Rectangle 1796">
                    <a:extLst>
                      <a:ext uri="{FF2B5EF4-FFF2-40B4-BE49-F238E27FC236}">
                        <a16:creationId xmlns:a16="http://schemas.microsoft.com/office/drawing/2014/main" id="{D7188379-BAF7-4A91-9172-7C6642AAA217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789" name="Group 1788">
                  <a:extLst>
                    <a:ext uri="{FF2B5EF4-FFF2-40B4-BE49-F238E27FC236}">
                      <a16:creationId xmlns:a16="http://schemas.microsoft.com/office/drawing/2014/main" id="{0059AC09-84BA-4CA3-B0E0-0058EA230407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790" name="Straight Connector 1789">
                    <a:extLst>
                      <a:ext uri="{FF2B5EF4-FFF2-40B4-BE49-F238E27FC236}">
                        <a16:creationId xmlns:a16="http://schemas.microsoft.com/office/drawing/2014/main" id="{430099D5-D139-48CC-BCF9-5FE1162116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1" name="Straight Connector 1790">
                    <a:extLst>
                      <a:ext uri="{FF2B5EF4-FFF2-40B4-BE49-F238E27FC236}">
                        <a16:creationId xmlns:a16="http://schemas.microsoft.com/office/drawing/2014/main" id="{2A34DCF0-671B-402E-903B-A57A6F4D17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2" name="Straight Connector 1791">
                    <a:extLst>
                      <a:ext uri="{FF2B5EF4-FFF2-40B4-BE49-F238E27FC236}">
                        <a16:creationId xmlns:a16="http://schemas.microsoft.com/office/drawing/2014/main" id="{51F6E6CA-EA1A-479E-B274-E35FEDBF36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3" name="Straight Connector 1792">
                    <a:extLst>
                      <a:ext uri="{FF2B5EF4-FFF2-40B4-BE49-F238E27FC236}">
                        <a16:creationId xmlns:a16="http://schemas.microsoft.com/office/drawing/2014/main" id="{E9F45026-092C-422E-9435-269F07C859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57" name="Group 1756">
                <a:extLst>
                  <a:ext uri="{FF2B5EF4-FFF2-40B4-BE49-F238E27FC236}">
                    <a16:creationId xmlns:a16="http://schemas.microsoft.com/office/drawing/2014/main" id="{B72A5868-0290-42D5-AE2B-CAFBC25D0FF2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766" name="Group 1765">
                  <a:extLst>
                    <a:ext uri="{FF2B5EF4-FFF2-40B4-BE49-F238E27FC236}">
                      <a16:creationId xmlns:a16="http://schemas.microsoft.com/office/drawing/2014/main" id="{8FC4BCF8-0DFD-4580-BDBE-BA83B34569F4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782" name="Rectangle 1781">
                    <a:extLst>
                      <a:ext uri="{FF2B5EF4-FFF2-40B4-BE49-F238E27FC236}">
                        <a16:creationId xmlns:a16="http://schemas.microsoft.com/office/drawing/2014/main" id="{CF025485-63CF-40A4-BB7A-D6684460A3E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83" name="Rectangle 1782">
                    <a:extLst>
                      <a:ext uri="{FF2B5EF4-FFF2-40B4-BE49-F238E27FC236}">
                        <a16:creationId xmlns:a16="http://schemas.microsoft.com/office/drawing/2014/main" id="{C3AD847F-A227-488F-8870-4BB5BF7335B7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84" name="Rectangle 1783">
                    <a:extLst>
                      <a:ext uri="{FF2B5EF4-FFF2-40B4-BE49-F238E27FC236}">
                        <a16:creationId xmlns:a16="http://schemas.microsoft.com/office/drawing/2014/main" id="{4C957B65-15ED-4A59-97CA-0D394D6F991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85" name="Rectangle 1784">
                    <a:extLst>
                      <a:ext uri="{FF2B5EF4-FFF2-40B4-BE49-F238E27FC236}">
                        <a16:creationId xmlns:a16="http://schemas.microsoft.com/office/drawing/2014/main" id="{10E7937A-F46F-44AA-A092-486DEBF00F9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767" name="Group 1766">
                  <a:extLst>
                    <a:ext uri="{FF2B5EF4-FFF2-40B4-BE49-F238E27FC236}">
                      <a16:creationId xmlns:a16="http://schemas.microsoft.com/office/drawing/2014/main" id="{47FC0A91-5895-4FDC-9FD3-A677AF4716E2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778" name="Straight Connector 1777">
                    <a:extLst>
                      <a:ext uri="{FF2B5EF4-FFF2-40B4-BE49-F238E27FC236}">
                        <a16:creationId xmlns:a16="http://schemas.microsoft.com/office/drawing/2014/main" id="{CB9FAF1E-05B5-4D0F-AE77-C8111D4BCF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9" name="Straight Connector 1778">
                    <a:extLst>
                      <a:ext uri="{FF2B5EF4-FFF2-40B4-BE49-F238E27FC236}">
                        <a16:creationId xmlns:a16="http://schemas.microsoft.com/office/drawing/2014/main" id="{2609105F-198F-4252-A0E1-CBE3297861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0" name="Straight Connector 1779">
                    <a:extLst>
                      <a:ext uri="{FF2B5EF4-FFF2-40B4-BE49-F238E27FC236}">
                        <a16:creationId xmlns:a16="http://schemas.microsoft.com/office/drawing/2014/main" id="{A3A8CD82-CD7C-4F9A-A637-FB5C330D71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1" name="Straight Connector 1780">
                    <a:extLst>
                      <a:ext uri="{FF2B5EF4-FFF2-40B4-BE49-F238E27FC236}">
                        <a16:creationId xmlns:a16="http://schemas.microsoft.com/office/drawing/2014/main" id="{2A5CC56E-500A-45BF-B098-8180103665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68" name="Group 1767">
                  <a:extLst>
                    <a:ext uri="{FF2B5EF4-FFF2-40B4-BE49-F238E27FC236}">
                      <a16:creationId xmlns:a16="http://schemas.microsoft.com/office/drawing/2014/main" id="{71662B8D-EFE9-4972-97A5-01912785BD06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774" name="Rectangle 1773">
                    <a:extLst>
                      <a:ext uri="{FF2B5EF4-FFF2-40B4-BE49-F238E27FC236}">
                        <a16:creationId xmlns:a16="http://schemas.microsoft.com/office/drawing/2014/main" id="{B77EA013-564A-4C79-B990-183416176E1F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75" name="Rectangle 1774">
                    <a:extLst>
                      <a:ext uri="{FF2B5EF4-FFF2-40B4-BE49-F238E27FC236}">
                        <a16:creationId xmlns:a16="http://schemas.microsoft.com/office/drawing/2014/main" id="{9CC43195-12D8-47CD-A362-74CCB94EEA7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76" name="Rectangle 1775">
                    <a:extLst>
                      <a:ext uri="{FF2B5EF4-FFF2-40B4-BE49-F238E27FC236}">
                        <a16:creationId xmlns:a16="http://schemas.microsoft.com/office/drawing/2014/main" id="{A5ED607D-D270-437D-82B6-C32F65A767B7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777" name="Rectangle 1776">
                    <a:extLst>
                      <a:ext uri="{FF2B5EF4-FFF2-40B4-BE49-F238E27FC236}">
                        <a16:creationId xmlns:a16="http://schemas.microsoft.com/office/drawing/2014/main" id="{02641379-5BDF-4029-9313-0768F8965A2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769" name="Group 1768">
                  <a:extLst>
                    <a:ext uri="{FF2B5EF4-FFF2-40B4-BE49-F238E27FC236}">
                      <a16:creationId xmlns:a16="http://schemas.microsoft.com/office/drawing/2014/main" id="{DFEF6E75-B058-4FEE-9F41-F2F1471D6567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770" name="Straight Connector 1769">
                    <a:extLst>
                      <a:ext uri="{FF2B5EF4-FFF2-40B4-BE49-F238E27FC236}">
                        <a16:creationId xmlns:a16="http://schemas.microsoft.com/office/drawing/2014/main" id="{F298FFD7-49CB-45E7-89CB-840E2931D0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1" name="Straight Connector 1770">
                    <a:extLst>
                      <a:ext uri="{FF2B5EF4-FFF2-40B4-BE49-F238E27FC236}">
                        <a16:creationId xmlns:a16="http://schemas.microsoft.com/office/drawing/2014/main" id="{9AC754A3-107A-4CAB-BBBE-E8E9A35CEF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2" name="Straight Connector 1771">
                    <a:extLst>
                      <a:ext uri="{FF2B5EF4-FFF2-40B4-BE49-F238E27FC236}">
                        <a16:creationId xmlns:a16="http://schemas.microsoft.com/office/drawing/2014/main" id="{09FDE5A4-532C-4E65-B327-D261C8DAB7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3" name="Straight Connector 1772">
                    <a:extLst>
                      <a:ext uri="{FF2B5EF4-FFF2-40B4-BE49-F238E27FC236}">
                        <a16:creationId xmlns:a16="http://schemas.microsoft.com/office/drawing/2014/main" id="{F2645F6C-B84C-4071-A4FD-5FDFC8D6DB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58" name="Group 1757">
                <a:extLst>
                  <a:ext uri="{FF2B5EF4-FFF2-40B4-BE49-F238E27FC236}">
                    <a16:creationId xmlns:a16="http://schemas.microsoft.com/office/drawing/2014/main" id="{87BA39DD-FCEB-42AB-BBA9-BFCCB6EC6E83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1759" name="Rectangle 1758">
                  <a:extLst>
                    <a:ext uri="{FF2B5EF4-FFF2-40B4-BE49-F238E27FC236}">
                      <a16:creationId xmlns:a16="http://schemas.microsoft.com/office/drawing/2014/main" id="{98201D51-9246-484D-9A65-E9DFF6C10426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760" name="Group 1759">
                  <a:extLst>
                    <a:ext uri="{FF2B5EF4-FFF2-40B4-BE49-F238E27FC236}">
                      <a16:creationId xmlns:a16="http://schemas.microsoft.com/office/drawing/2014/main" id="{93C0261E-FC2A-4697-9DD5-112983481797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1762" name="Picture 1761" descr="School icon">
                    <a:extLst>
                      <a:ext uri="{FF2B5EF4-FFF2-40B4-BE49-F238E27FC236}">
                        <a16:creationId xmlns:a16="http://schemas.microsoft.com/office/drawing/2014/main" id="{DCF5262A-6B2B-4D2B-AB37-4E8771ACD44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763" name="Group 1762">
                    <a:extLst>
                      <a:ext uri="{FF2B5EF4-FFF2-40B4-BE49-F238E27FC236}">
                        <a16:creationId xmlns:a16="http://schemas.microsoft.com/office/drawing/2014/main" id="{FE3736F8-DC98-4BFD-8996-16134EA927FC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1764" name="Straight Connector 1763">
                      <a:extLst>
                        <a:ext uri="{FF2B5EF4-FFF2-40B4-BE49-F238E27FC236}">
                          <a16:creationId xmlns:a16="http://schemas.microsoft.com/office/drawing/2014/main" id="{9A0D6F7B-F593-4CD2-9F30-A30C3848797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65" name="Parallelogram 1764">
                      <a:extLst>
                        <a:ext uri="{FF2B5EF4-FFF2-40B4-BE49-F238E27FC236}">
                          <a16:creationId xmlns:a16="http://schemas.microsoft.com/office/drawing/2014/main" id="{B5D0A857-3656-4499-87CA-D4B99152B4E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1761" name="Graphic 1760" descr="Family with boy">
                  <a:extLst>
                    <a:ext uri="{FF2B5EF4-FFF2-40B4-BE49-F238E27FC236}">
                      <a16:creationId xmlns:a16="http://schemas.microsoft.com/office/drawing/2014/main" id="{14AC0605-0C31-4265-A8F0-85E0F37A8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827" name="Group 1826">
              <a:extLst>
                <a:ext uri="{FF2B5EF4-FFF2-40B4-BE49-F238E27FC236}">
                  <a16:creationId xmlns:a16="http://schemas.microsoft.com/office/drawing/2014/main" id="{44DEA2AA-F767-435E-A74E-81E855B92642}"/>
                </a:ext>
              </a:extLst>
            </p:cNvPr>
            <p:cNvGrpSpPr/>
            <p:nvPr/>
          </p:nvGrpSpPr>
          <p:grpSpPr>
            <a:xfrm>
              <a:off x="13955087" y="-1707379"/>
              <a:ext cx="1705393" cy="2702172"/>
              <a:chOff x="7433305" y="2548529"/>
              <a:chExt cx="1750508" cy="2773656"/>
            </a:xfrm>
          </p:grpSpPr>
          <p:grpSp>
            <p:nvGrpSpPr>
              <p:cNvPr id="1828" name="Group 1827">
                <a:extLst>
                  <a:ext uri="{FF2B5EF4-FFF2-40B4-BE49-F238E27FC236}">
                    <a16:creationId xmlns:a16="http://schemas.microsoft.com/office/drawing/2014/main" id="{A7B17DAC-2C16-460D-87D1-6C08FB177103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1879" name="Rectangle 1878">
                  <a:extLst>
                    <a:ext uri="{FF2B5EF4-FFF2-40B4-BE49-F238E27FC236}">
                      <a16:creationId xmlns:a16="http://schemas.microsoft.com/office/drawing/2014/main" id="{86C879DD-F75C-4CE6-B59C-AF6822DFC4A7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880" name="Rectangle 1879">
                  <a:extLst>
                    <a:ext uri="{FF2B5EF4-FFF2-40B4-BE49-F238E27FC236}">
                      <a16:creationId xmlns:a16="http://schemas.microsoft.com/office/drawing/2014/main" id="{3BE628E1-3679-4775-B25D-435ADF2591C7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881" name="Rectangle 1880">
                  <a:extLst>
                    <a:ext uri="{FF2B5EF4-FFF2-40B4-BE49-F238E27FC236}">
                      <a16:creationId xmlns:a16="http://schemas.microsoft.com/office/drawing/2014/main" id="{B8995372-3346-4629-9722-68303CAE9689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882" name="Rectangle 1881">
                  <a:extLst>
                    <a:ext uri="{FF2B5EF4-FFF2-40B4-BE49-F238E27FC236}">
                      <a16:creationId xmlns:a16="http://schemas.microsoft.com/office/drawing/2014/main" id="{6C35F0F0-2E14-43E6-9B05-FC1B3B7EF89D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1883" name="Straight Connector 1882">
                  <a:extLst>
                    <a:ext uri="{FF2B5EF4-FFF2-40B4-BE49-F238E27FC236}">
                      <a16:creationId xmlns:a16="http://schemas.microsoft.com/office/drawing/2014/main" id="{451BE371-8BC3-4378-B5DC-B00ACB3C15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884" name="Group 1883">
                  <a:extLst>
                    <a:ext uri="{FF2B5EF4-FFF2-40B4-BE49-F238E27FC236}">
                      <a16:creationId xmlns:a16="http://schemas.microsoft.com/office/drawing/2014/main" id="{A4DD9790-8D85-4EA5-9EE2-0365C1B364AD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1885" name="Group 1884">
                    <a:extLst>
                      <a:ext uri="{FF2B5EF4-FFF2-40B4-BE49-F238E27FC236}">
                        <a16:creationId xmlns:a16="http://schemas.microsoft.com/office/drawing/2014/main" id="{8511AD92-BD93-4C38-8BAC-B16EFB5A87C4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1896" name="Straight Connector 1895">
                      <a:extLst>
                        <a:ext uri="{FF2B5EF4-FFF2-40B4-BE49-F238E27FC236}">
                          <a16:creationId xmlns:a16="http://schemas.microsoft.com/office/drawing/2014/main" id="{1B013FA0-1453-47CE-9C42-903ECAF9F3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97" name="Straight Connector 1896">
                      <a:extLst>
                        <a:ext uri="{FF2B5EF4-FFF2-40B4-BE49-F238E27FC236}">
                          <a16:creationId xmlns:a16="http://schemas.microsoft.com/office/drawing/2014/main" id="{3AFF5A7D-E13C-4F61-A796-1CF71E0609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98" name="Straight Connector 1897">
                      <a:extLst>
                        <a:ext uri="{FF2B5EF4-FFF2-40B4-BE49-F238E27FC236}">
                          <a16:creationId xmlns:a16="http://schemas.microsoft.com/office/drawing/2014/main" id="{843B2D43-1902-4CC7-95DC-57BF772C06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99" name="Straight Connector 1898">
                      <a:extLst>
                        <a:ext uri="{FF2B5EF4-FFF2-40B4-BE49-F238E27FC236}">
                          <a16:creationId xmlns:a16="http://schemas.microsoft.com/office/drawing/2014/main" id="{40D9A541-D926-479E-AF46-ED1F51B4FE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886" name="Group 1885">
                    <a:extLst>
                      <a:ext uri="{FF2B5EF4-FFF2-40B4-BE49-F238E27FC236}">
                        <a16:creationId xmlns:a16="http://schemas.microsoft.com/office/drawing/2014/main" id="{F9820AF8-170D-47CE-B1DB-48C2F884B483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892" name="Straight Connector 1891">
                      <a:extLst>
                        <a:ext uri="{FF2B5EF4-FFF2-40B4-BE49-F238E27FC236}">
                          <a16:creationId xmlns:a16="http://schemas.microsoft.com/office/drawing/2014/main" id="{0977C257-A4B7-46DF-B1E9-59BA02A910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93" name="Straight Connector 1892">
                      <a:extLst>
                        <a:ext uri="{FF2B5EF4-FFF2-40B4-BE49-F238E27FC236}">
                          <a16:creationId xmlns:a16="http://schemas.microsoft.com/office/drawing/2014/main" id="{C5150475-75C2-48B5-8B1C-23275FCBF6A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94" name="Straight Connector 1893">
                      <a:extLst>
                        <a:ext uri="{FF2B5EF4-FFF2-40B4-BE49-F238E27FC236}">
                          <a16:creationId xmlns:a16="http://schemas.microsoft.com/office/drawing/2014/main" id="{A171A896-683A-45E4-8183-BC77F682BB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95" name="Straight Connector 1894">
                      <a:extLst>
                        <a:ext uri="{FF2B5EF4-FFF2-40B4-BE49-F238E27FC236}">
                          <a16:creationId xmlns:a16="http://schemas.microsoft.com/office/drawing/2014/main" id="{5E930923-0C6A-4C8E-A1DA-4E5D3FCE7D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887" name="Group 1886">
                    <a:extLst>
                      <a:ext uri="{FF2B5EF4-FFF2-40B4-BE49-F238E27FC236}">
                        <a16:creationId xmlns:a16="http://schemas.microsoft.com/office/drawing/2014/main" id="{9DF4C1EA-7EFC-47C7-A399-B398CC7E6585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888" name="Straight Connector 1887">
                      <a:extLst>
                        <a:ext uri="{FF2B5EF4-FFF2-40B4-BE49-F238E27FC236}">
                          <a16:creationId xmlns:a16="http://schemas.microsoft.com/office/drawing/2014/main" id="{F3A8D712-38B8-4641-9B45-957BE4E38D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89" name="Straight Connector 1888">
                      <a:extLst>
                        <a:ext uri="{FF2B5EF4-FFF2-40B4-BE49-F238E27FC236}">
                          <a16:creationId xmlns:a16="http://schemas.microsoft.com/office/drawing/2014/main" id="{9851EBAB-4350-4670-8C25-5B3D8DF391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90" name="Straight Connector 1889">
                      <a:extLst>
                        <a:ext uri="{FF2B5EF4-FFF2-40B4-BE49-F238E27FC236}">
                          <a16:creationId xmlns:a16="http://schemas.microsoft.com/office/drawing/2014/main" id="{D19D254F-88E9-4B35-A175-D35CBDFF6F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891" name="Straight Connector 1890">
                      <a:extLst>
                        <a:ext uri="{FF2B5EF4-FFF2-40B4-BE49-F238E27FC236}">
                          <a16:creationId xmlns:a16="http://schemas.microsoft.com/office/drawing/2014/main" id="{6B0214F9-1E7F-4836-9814-924FF982A0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1829" name="Group 1828">
                <a:extLst>
                  <a:ext uri="{FF2B5EF4-FFF2-40B4-BE49-F238E27FC236}">
                    <a16:creationId xmlns:a16="http://schemas.microsoft.com/office/drawing/2014/main" id="{EA9315AE-DCCA-4114-B798-9E9278EA8DA6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859" name="Group 1858">
                  <a:extLst>
                    <a:ext uri="{FF2B5EF4-FFF2-40B4-BE49-F238E27FC236}">
                      <a16:creationId xmlns:a16="http://schemas.microsoft.com/office/drawing/2014/main" id="{FE0B1209-E26D-43E3-B04D-F5DBBD690142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875" name="Rectangle 1874">
                    <a:extLst>
                      <a:ext uri="{FF2B5EF4-FFF2-40B4-BE49-F238E27FC236}">
                        <a16:creationId xmlns:a16="http://schemas.microsoft.com/office/drawing/2014/main" id="{132A1322-64DC-47B1-918A-D0B4AEFB849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76" name="Rectangle 1875">
                    <a:extLst>
                      <a:ext uri="{FF2B5EF4-FFF2-40B4-BE49-F238E27FC236}">
                        <a16:creationId xmlns:a16="http://schemas.microsoft.com/office/drawing/2014/main" id="{B338E10A-BDE9-4F94-A027-01F973CEAD31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77" name="Rectangle 1876">
                    <a:extLst>
                      <a:ext uri="{FF2B5EF4-FFF2-40B4-BE49-F238E27FC236}">
                        <a16:creationId xmlns:a16="http://schemas.microsoft.com/office/drawing/2014/main" id="{EE376E61-2CA3-4FCD-ABAE-D978D0BB1FF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78" name="Rectangle 1877">
                    <a:extLst>
                      <a:ext uri="{FF2B5EF4-FFF2-40B4-BE49-F238E27FC236}">
                        <a16:creationId xmlns:a16="http://schemas.microsoft.com/office/drawing/2014/main" id="{D1FE6FD0-4DB1-40D9-9673-55C6529E52AC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860" name="Group 1859">
                  <a:extLst>
                    <a:ext uri="{FF2B5EF4-FFF2-40B4-BE49-F238E27FC236}">
                      <a16:creationId xmlns:a16="http://schemas.microsoft.com/office/drawing/2014/main" id="{EC3E0204-00FF-47DA-B6FE-C051945444EA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871" name="Straight Connector 1870">
                    <a:extLst>
                      <a:ext uri="{FF2B5EF4-FFF2-40B4-BE49-F238E27FC236}">
                        <a16:creationId xmlns:a16="http://schemas.microsoft.com/office/drawing/2014/main" id="{CFEF67A7-C91B-46D0-909C-9F938BA24D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2" name="Straight Connector 1871">
                    <a:extLst>
                      <a:ext uri="{FF2B5EF4-FFF2-40B4-BE49-F238E27FC236}">
                        <a16:creationId xmlns:a16="http://schemas.microsoft.com/office/drawing/2014/main" id="{3CD71819-CDEB-4B04-929C-1E466B0E97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3" name="Straight Connector 1872">
                    <a:extLst>
                      <a:ext uri="{FF2B5EF4-FFF2-40B4-BE49-F238E27FC236}">
                        <a16:creationId xmlns:a16="http://schemas.microsoft.com/office/drawing/2014/main" id="{194CBF5D-17AE-4319-B9DE-023C1C5EB8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4" name="Straight Connector 1873">
                    <a:extLst>
                      <a:ext uri="{FF2B5EF4-FFF2-40B4-BE49-F238E27FC236}">
                        <a16:creationId xmlns:a16="http://schemas.microsoft.com/office/drawing/2014/main" id="{89A757A9-3EE4-46E8-976B-1D18EC45F2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61" name="Group 1860">
                  <a:extLst>
                    <a:ext uri="{FF2B5EF4-FFF2-40B4-BE49-F238E27FC236}">
                      <a16:creationId xmlns:a16="http://schemas.microsoft.com/office/drawing/2014/main" id="{B10CAD73-7413-4B90-954B-A28CD9421D5F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867" name="Rectangle 1866">
                    <a:extLst>
                      <a:ext uri="{FF2B5EF4-FFF2-40B4-BE49-F238E27FC236}">
                        <a16:creationId xmlns:a16="http://schemas.microsoft.com/office/drawing/2014/main" id="{FB548850-2BB8-4902-BB39-22997DCF75B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68" name="Rectangle 1867">
                    <a:extLst>
                      <a:ext uri="{FF2B5EF4-FFF2-40B4-BE49-F238E27FC236}">
                        <a16:creationId xmlns:a16="http://schemas.microsoft.com/office/drawing/2014/main" id="{12613852-E757-43EE-ABDD-05965AD6435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69" name="Rectangle 1868">
                    <a:extLst>
                      <a:ext uri="{FF2B5EF4-FFF2-40B4-BE49-F238E27FC236}">
                        <a16:creationId xmlns:a16="http://schemas.microsoft.com/office/drawing/2014/main" id="{D7F6B88B-778B-419B-B46B-9DD9B8ACE38F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70" name="Rectangle 1869">
                    <a:extLst>
                      <a:ext uri="{FF2B5EF4-FFF2-40B4-BE49-F238E27FC236}">
                        <a16:creationId xmlns:a16="http://schemas.microsoft.com/office/drawing/2014/main" id="{50F14869-1CF0-4318-9CCE-78A8022D0D25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862" name="Group 1861">
                  <a:extLst>
                    <a:ext uri="{FF2B5EF4-FFF2-40B4-BE49-F238E27FC236}">
                      <a16:creationId xmlns:a16="http://schemas.microsoft.com/office/drawing/2014/main" id="{1AFF4E18-A59B-40CB-B6B2-5A56383A8013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863" name="Straight Connector 1862">
                    <a:extLst>
                      <a:ext uri="{FF2B5EF4-FFF2-40B4-BE49-F238E27FC236}">
                        <a16:creationId xmlns:a16="http://schemas.microsoft.com/office/drawing/2014/main" id="{1B8F275D-7786-416A-A735-CBD8D5191C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4" name="Straight Connector 1863">
                    <a:extLst>
                      <a:ext uri="{FF2B5EF4-FFF2-40B4-BE49-F238E27FC236}">
                        <a16:creationId xmlns:a16="http://schemas.microsoft.com/office/drawing/2014/main" id="{39623DDF-1FA8-416B-8ADD-91C8C80B14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5" name="Straight Connector 1864">
                    <a:extLst>
                      <a:ext uri="{FF2B5EF4-FFF2-40B4-BE49-F238E27FC236}">
                        <a16:creationId xmlns:a16="http://schemas.microsoft.com/office/drawing/2014/main" id="{29E7E69E-A27E-4B5F-AFA7-61855B9C90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6" name="Straight Connector 1865">
                    <a:extLst>
                      <a:ext uri="{FF2B5EF4-FFF2-40B4-BE49-F238E27FC236}">
                        <a16:creationId xmlns:a16="http://schemas.microsoft.com/office/drawing/2014/main" id="{DEFCD9D7-C9E3-400D-8855-58B6A4FC98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30" name="Group 1829">
                <a:extLst>
                  <a:ext uri="{FF2B5EF4-FFF2-40B4-BE49-F238E27FC236}">
                    <a16:creationId xmlns:a16="http://schemas.microsoft.com/office/drawing/2014/main" id="{F03F9E61-8250-4625-80CD-70ADBFEC8236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839" name="Group 1838">
                  <a:extLst>
                    <a:ext uri="{FF2B5EF4-FFF2-40B4-BE49-F238E27FC236}">
                      <a16:creationId xmlns:a16="http://schemas.microsoft.com/office/drawing/2014/main" id="{49F378EB-7455-4895-B6DE-7B20C5B55E8C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855" name="Rectangle 1854">
                    <a:extLst>
                      <a:ext uri="{FF2B5EF4-FFF2-40B4-BE49-F238E27FC236}">
                        <a16:creationId xmlns:a16="http://schemas.microsoft.com/office/drawing/2014/main" id="{669DFFA7-1823-4223-92AF-469CAAB10CD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56" name="Rectangle 1855">
                    <a:extLst>
                      <a:ext uri="{FF2B5EF4-FFF2-40B4-BE49-F238E27FC236}">
                        <a16:creationId xmlns:a16="http://schemas.microsoft.com/office/drawing/2014/main" id="{9BC8C6AF-D33F-487F-8571-7A91BE6BEF8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57" name="Rectangle 1856">
                    <a:extLst>
                      <a:ext uri="{FF2B5EF4-FFF2-40B4-BE49-F238E27FC236}">
                        <a16:creationId xmlns:a16="http://schemas.microsoft.com/office/drawing/2014/main" id="{24BBAABD-1490-45F9-9300-8629127C3708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58" name="Rectangle 1857">
                    <a:extLst>
                      <a:ext uri="{FF2B5EF4-FFF2-40B4-BE49-F238E27FC236}">
                        <a16:creationId xmlns:a16="http://schemas.microsoft.com/office/drawing/2014/main" id="{72FB40D7-5DB8-4EE7-A902-720510266DD2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840" name="Group 1839">
                  <a:extLst>
                    <a:ext uri="{FF2B5EF4-FFF2-40B4-BE49-F238E27FC236}">
                      <a16:creationId xmlns:a16="http://schemas.microsoft.com/office/drawing/2014/main" id="{4B499206-C3F3-43A8-B6AE-90735102CE55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851" name="Straight Connector 1850">
                    <a:extLst>
                      <a:ext uri="{FF2B5EF4-FFF2-40B4-BE49-F238E27FC236}">
                        <a16:creationId xmlns:a16="http://schemas.microsoft.com/office/drawing/2014/main" id="{4DD94AD6-0DE9-491A-B749-9DA7958680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2" name="Straight Connector 1851">
                    <a:extLst>
                      <a:ext uri="{FF2B5EF4-FFF2-40B4-BE49-F238E27FC236}">
                        <a16:creationId xmlns:a16="http://schemas.microsoft.com/office/drawing/2014/main" id="{0EE8A9DB-220C-42B7-8278-68D7F5EBBB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3" name="Straight Connector 1852">
                    <a:extLst>
                      <a:ext uri="{FF2B5EF4-FFF2-40B4-BE49-F238E27FC236}">
                        <a16:creationId xmlns:a16="http://schemas.microsoft.com/office/drawing/2014/main" id="{FD42B3BD-F9AC-42C0-9767-8E4463B63E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4" name="Straight Connector 1853">
                    <a:extLst>
                      <a:ext uri="{FF2B5EF4-FFF2-40B4-BE49-F238E27FC236}">
                        <a16:creationId xmlns:a16="http://schemas.microsoft.com/office/drawing/2014/main" id="{8C911FF6-F805-4FF8-983B-F2656A47BC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41" name="Group 1840">
                  <a:extLst>
                    <a:ext uri="{FF2B5EF4-FFF2-40B4-BE49-F238E27FC236}">
                      <a16:creationId xmlns:a16="http://schemas.microsoft.com/office/drawing/2014/main" id="{14C765BA-98E1-40B0-8E50-85AA9CB8292B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847" name="Rectangle 1846">
                    <a:extLst>
                      <a:ext uri="{FF2B5EF4-FFF2-40B4-BE49-F238E27FC236}">
                        <a16:creationId xmlns:a16="http://schemas.microsoft.com/office/drawing/2014/main" id="{0F47EABF-BBAC-42AB-BEB4-A3483F144D9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48" name="Rectangle 1847">
                    <a:extLst>
                      <a:ext uri="{FF2B5EF4-FFF2-40B4-BE49-F238E27FC236}">
                        <a16:creationId xmlns:a16="http://schemas.microsoft.com/office/drawing/2014/main" id="{D28E2489-77D1-42F6-A4AE-B8EE0F840893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49" name="Rectangle 1848">
                    <a:extLst>
                      <a:ext uri="{FF2B5EF4-FFF2-40B4-BE49-F238E27FC236}">
                        <a16:creationId xmlns:a16="http://schemas.microsoft.com/office/drawing/2014/main" id="{5057D6FC-B143-413B-9863-F74A383F91A7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850" name="Rectangle 1849">
                    <a:extLst>
                      <a:ext uri="{FF2B5EF4-FFF2-40B4-BE49-F238E27FC236}">
                        <a16:creationId xmlns:a16="http://schemas.microsoft.com/office/drawing/2014/main" id="{B340857D-F692-4846-B2AA-EA9DBFF1653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842" name="Group 1841">
                  <a:extLst>
                    <a:ext uri="{FF2B5EF4-FFF2-40B4-BE49-F238E27FC236}">
                      <a16:creationId xmlns:a16="http://schemas.microsoft.com/office/drawing/2014/main" id="{CB153A07-11F3-4264-8926-DC66A4DB7AF4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843" name="Straight Connector 1842">
                    <a:extLst>
                      <a:ext uri="{FF2B5EF4-FFF2-40B4-BE49-F238E27FC236}">
                        <a16:creationId xmlns:a16="http://schemas.microsoft.com/office/drawing/2014/main" id="{E87518F9-85CB-43FD-8731-A5540B8D9A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4" name="Straight Connector 1843">
                    <a:extLst>
                      <a:ext uri="{FF2B5EF4-FFF2-40B4-BE49-F238E27FC236}">
                        <a16:creationId xmlns:a16="http://schemas.microsoft.com/office/drawing/2014/main" id="{AFC97966-66EF-4028-8A4B-DD5F5D7860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5" name="Straight Connector 1844">
                    <a:extLst>
                      <a:ext uri="{FF2B5EF4-FFF2-40B4-BE49-F238E27FC236}">
                        <a16:creationId xmlns:a16="http://schemas.microsoft.com/office/drawing/2014/main" id="{DCF8DCFE-3F25-4A52-9769-541FB5D010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6" name="Straight Connector 1845">
                    <a:extLst>
                      <a:ext uri="{FF2B5EF4-FFF2-40B4-BE49-F238E27FC236}">
                        <a16:creationId xmlns:a16="http://schemas.microsoft.com/office/drawing/2014/main" id="{0EDF7F40-00EA-4BD1-B5FE-E7779FD180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31" name="Group 1830">
                <a:extLst>
                  <a:ext uri="{FF2B5EF4-FFF2-40B4-BE49-F238E27FC236}">
                    <a16:creationId xmlns:a16="http://schemas.microsoft.com/office/drawing/2014/main" id="{37C37C61-BF52-454D-8C1A-B63C2D86DC5F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1832" name="Rectangle 1831">
                  <a:extLst>
                    <a:ext uri="{FF2B5EF4-FFF2-40B4-BE49-F238E27FC236}">
                      <a16:creationId xmlns:a16="http://schemas.microsoft.com/office/drawing/2014/main" id="{3BA11EEA-939B-4F98-B3B2-A03C1898AD56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833" name="Group 1832">
                  <a:extLst>
                    <a:ext uri="{FF2B5EF4-FFF2-40B4-BE49-F238E27FC236}">
                      <a16:creationId xmlns:a16="http://schemas.microsoft.com/office/drawing/2014/main" id="{1650C61A-19D4-4B1A-8318-79CA501A87C1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1835" name="Picture 1834" descr="School icon">
                    <a:extLst>
                      <a:ext uri="{FF2B5EF4-FFF2-40B4-BE49-F238E27FC236}">
                        <a16:creationId xmlns:a16="http://schemas.microsoft.com/office/drawing/2014/main" id="{766173DF-18CF-436C-B18A-B6D3AA939AB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836" name="Group 1835">
                    <a:extLst>
                      <a:ext uri="{FF2B5EF4-FFF2-40B4-BE49-F238E27FC236}">
                        <a16:creationId xmlns:a16="http://schemas.microsoft.com/office/drawing/2014/main" id="{BBD850C7-4AEC-471C-80BD-368932B2A8CB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1837" name="Straight Connector 1836">
                      <a:extLst>
                        <a:ext uri="{FF2B5EF4-FFF2-40B4-BE49-F238E27FC236}">
                          <a16:creationId xmlns:a16="http://schemas.microsoft.com/office/drawing/2014/main" id="{79D4BF29-3960-48C8-B16A-BEEB022F1EEF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38" name="Parallelogram 1837">
                      <a:extLst>
                        <a:ext uri="{FF2B5EF4-FFF2-40B4-BE49-F238E27FC236}">
                          <a16:creationId xmlns:a16="http://schemas.microsoft.com/office/drawing/2014/main" id="{3482E3F2-6D9C-483D-921A-0F6BBA9BF8C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1834" name="Graphic 1833" descr="Family with boy">
                  <a:extLst>
                    <a:ext uri="{FF2B5EF4-FFF2-40B4-BE49-F238E27FC236}">
                      <a16:creationId xmlns:a16="http://schemas.microsoft.com/office/drawing/2014/main" id="{8A12B3DC-C6C0-4D13-A518-9939A6A60F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02" name="Group 1901">
              <a:extLst>
                <a:ext uri="{FF2B5EF4-FFF2-40B4-BE49-F238E27FC236}">
                  <a16:creationId xmlns:a16="http://schemas.microsoft.com/office/drawing/2014/main" id="{1E5225AD-8F25-4BBA-A2E1-FE712FDD2EC2}"/>
                </a:ext>
              </a:extLst>
            </p:cNvPr>
            <p:cNvGrpSpPr/>
            <p:nvPr/>
          </p:nvGrpSpPr>
          <p:grpSpPr>
            <a:xfrm>
              <a:off x="7895746" y="-3413784"/>
              <a:ext cx="1705393" cy="2702172"/>
              <a:chOff x="7433305" y="2548529"/>
              <a:chExt cx="1750508" cy="2773656"/>
            </a:xfrm>
          </p:grpSpPr>
          <p:grpSp>
            <p:nvGrpSpPr>
              <p:cNvPr id="1903" name="Group 1902">
                <a:extLst>
                  <a:ext uri="{FF2B5EF4-FFF2-40B4-BE49-F238E27FC236}">
                    <a16:creationId xmlns:a16="http://schemas.microsoft.com/office/drawing/2014/main" id="{307022A6-C4A6-4930-A3DC-1AB0CFA8F4BD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1954" name="Rectangle 1953">
                  <a:extLst>
                    <a:ext uri="{FF2B5EF4-FFF2-40B4-BE49-F238E27FC236}">
                      <a16:creationId xmlns:a16="http://schemas.microsoft.com/office/drawing/2014/main" id="{04E4F92B-03B6-4555-9CD8-3006EF49FE54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955" name="Rectangle 1954">
                  <a:extLst>
                    <a:ext uri="{FF2B5EF4-FFF2-40B4-BE49-F238E27FC236}">
                      <a16:creationId xmlns:a16="http://schemas.microsoft.com/office/drawing/2014/main" id="{2BC063B4-8701-460F-9A47-ACF4DE289287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956" name="Rectangle 1955">
                  <a:extLst>
                    <a:ext uri="{FF2B5EF4-FFF2-40B4-BE49-F238E27FC236}">
                      <a16:creationId xmlns:a16="http://schemas.microsoft.com/office/drawing/2014/main" id="{DCC3BB12-7D0D-4F96-B32A-0BCD4423ED4B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1957" name="Rectangle 1956">
                  <a:extLst>
                    <a:ext uri="{FF2B5EF4-FFF2-40B4-BE49-F238E27FC236}">
                      <a16:creationId xmlns:a16="http://schemas.microsoft.com/office/drawing/2014/main" id="{2CF88891-35F3-42C5-B849-4965282D7633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1958" name="Straight Connector 1957">
                  <a:extLst>
                    <a:ext uri="{FF2B5EF4-FFF2-40B4-BE49-F238E27FC236}">
                      <a16:creationId xmlns:a16="http://schemas.microsoft.com/office/drawing/2014/main" id="{225D6E05-A4FB-4682-BAA5-9D4FF9C4FC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959" name="Group 1958">
                  <a:extLst>
                    <a:ext uri="{FF2B5EF4-FFF2-40B4-BE49-F238E27FC236}">
                      <a16:creationId xmlns:a16="http://schemas.microsoft.com/office/drawing/2014/main" id="{A9206451-D784-4459-9722-AA56AEE3DB55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1960" name="Group 1959">
                    <a:extLst>
                      <a:ext uri="{FF2B5EF4-FFF2-40B4-BE49-F238E27FC236}">
                        <a16:creationId xmlns:a16="http://schemas.microsoft.com/office/drawing/2014/main" id="{BDF9E68B-6041-42E6-A26A-C252F24A0980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1971" name="Straight Connector 1970">
                      <a:extLst>
                        <a:ext uri="{FF2B5EF4-FFF2-40B4-BE49-F238E27FC236}">
                          <a16:creationId xmlns:a16="http://schemas.microsoft.com/office/drawing/2014/main" id="{646862F6-B8FC-418D-93C4-68407F869E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972" name="Straight Connector 1971">
                      <a:extLst>
                        <a:ext uri="{FF2B5EF4-FFF2-40B4-BE49-F238E27FC236}">
                          <a16:creationId xmlns:a16="http://schemas.microsoft.com/office/drawing/2014/main" id="{49465383-0A96-4197-B1C2-0AFF25B7F6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973" name="Straight Connector 1972">
                      <a:extLst>
                        <a:ext uri="{FF2B5EF4-FFF2-40B4-BE49-F238E27FC236}">
                          <a16:creationId xmlns:a16="http://schemas.microsoft.com/office/drawing/2014/main" id="{18CB7C0C-1234-4924-B35B-1E24F8299B3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974" name="Straight Connector 1973">
                      <a:extLst>
                        <a:ext uri="{FF2B5EF4-FFF2-40B4-BE49-F238E27FC236}">
                          <a16:creationId xmlns:a16="http://schemas.microsoft.com/office/drawing/2014/main" id="{30160AC1-FE01-40C6-AB26-A57821249A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961" name="Group 1960">
                    <a:extLst>
                      <a:ext uri="{FF2B5EF4-FFF2-40B4-BE49-F238E27FC236}">
                        <a16:creationId xmlns:a16="http://schemas.microsoft.com/office/drawing/2014/main" id="{671B57F7-590E-43C6-8003-614475B3F630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967" name="Straight Connector 1966">
                      <a:extLst>
                        <a:ext uri="{FF2B5EF4-FFF2-40B4-BE49-F238E27FC236}">
                          <a16:creationId xmlns:a16="http://schemas.microsoft.com/office/drawing/2014/main" id="{6C327409-5636-4660-97E8-CBB3004EDA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968" name="Straight Connector 1967">
                      <a:extLst>
                        <a:ext uri="{FF2B5EF4-FFF2-40B4-BE49-F238E27FC236}">
                          <a16:creationId xmlns:a16="http://schemas.microsoft.com/office/drawing/2014/main" id="{E77D0EED-7923-41BE-A5B7-73B50E93B44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969" name="Straight Connector 1968">
                      <a:extLst>
                        <a:ext uri="{FF2B5EF4-FFF2-40B4-BE49-F238E27FC236}">
                          <a16:creationId xmlns:a16="http://schemas.microsoft.com/office/drawing/2014/main" id="{00AA35AA-D22B-4E08-9674-42A4F83726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970" name="Straight Connector 1969">
                      <a:extLst>
                        <a:ext uri="{FF2B5EF4-FFF2-40B4-BE49-F238E27FC236}">
                          <a16:creationId xmlns:a16="http://schemas.microsoft.com/office/drawing/2014/main" id="{13338B7B-E8F9-4AC5-9A8F-A36B08CB1F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1962" name="Group 1961">
                    <a:extLst>
                      <a:ext uri="{FF2B5EF4-FFF2-40B4-BE49-F238E27FC236}">
                        <a16:creationId xmlns:a16="http://schemas.microsoft.com/office/drawing/2014/main" id="{88B14E67-5A02-4D6E-8E04-6EB90D27A02D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1963" name="Straight Connector 1962">
                      <a:extLst>
                        <a:ext uri="{FF2B5EF4-FFF2-40B4-BE49-F238E27FC236}">
                          <a16:creationId xmlns:a16="http://schemas.microsoft.com/office/drawing/2014/main" id="{C0396BDD-E09E-4910-B4D5-2427177152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964" name="Straight Connector 1963">
                      <a:extLst>
                        <a:ext uri="{FF2B5EF4-FFF2-40B4-BE49-F238E27FC236}">
                          <a16:creationId xmlns:a16="http://schemas.microsoft.com/office/drawing/2014/main" id="{959F9090-4FF5-469D-8E65-EE3D7E1955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965" name="Straight Connector 1964">
                      <a:extLst>
                        <a:ext uri="{FF2B5EF4-FFF2-40B4-BE49-F238E27FC236}">
                          <a16:creationId xmlns:a16="http://schemas.microsoft.com/office/drawing/2014/main" id="{4222BB55-C105-4777-AFB0-C22939D811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966" name="Straight Connector 1965">
                      <a:extLst>
                        <a:ext uri="{FF2B5EF4-FFF2-40B4-BE49-F238E27FC236}">
                          <a16:creationId xmlns:a16="http://schemas.microsoft.com/office/drawing/2014/main" id="{6AAF02F6-7BAE-4890-B814-02237B87E4D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1904" name="Group 1903">
                <a:extLst>
                  <a:ext uri="{FF2B5EF4-FFF2-40B4-BE49-F238E27FC236}">
                    <a16:creationId xmlns:a16="http://schemas.microsoft.com/office/drawing/2014/main" id="{B1195A16-C8A3-494F-A2B9-707A17543570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934" name="Group 1933">
                  <a:extLst>
                    <a:ext uri="{FF2B5EF4-FFF2-40B4-BE49-F238E27FC236}">
                      <a16:creationId xmlns:a16="http://schemas.microsoft.com/office/drawing/2014/main" id="{19BE1C1B-E9B3-4341-A17B-750481A002EE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950" name="Rectangle 1949">
                    <a:extLst>
                      <a:ext uri="{FF2B5EF4-FFF2-40B4-BE49-F238E27FC236}">
                        <a16:creationId xmlns:a16="http://schemas.microsoft.com/office/drawing/2014/main" id="{A40E50A3-9420-416D-8922-005C5AA180C4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51" name="Rectangle 1950">
                    <a:extLst>
                      <a:ext uri="{FF2B5EF4-FFF2-40B4-BE49-F238E27FC236}">
                        <a16:creationId xmlns:a16="http://schemas.microsoft.com/office/drawing/2014/main" id="{8A0FCFD2-FE19-44C1-80DE-A6E5D89CAC9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52" name="Rectangle 1951">
                    <a:extLst>
                      <a:ext uri="{FF2B5EF4-FFF2-40B4-BE49-F238E27FC236}">
                        <a16:creationId xmlns:a16="http://schemas.microsoft.com/office/drawing/2014/main" id="{855113D5-6EA1-42D1-9A1C-51B62EB07D1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53" name="Rectangle 1952">
                    <a:extLst>
                      <a:ext uri="{FF2B5EF4-FFF2-40B4-BE49-F238E27FC236}">
                        <a16:creationId xmlns:a16="http://schemas.microsoft.com/office/drawing/2014/main" id="{88CD3832-D4D0-4D85-8B40-48651F20F2C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935" name="Group 1934">
                  <a:extLst>
                    <a:ext uri="{FF2B5EF4-FFF2-40B4-BE49-F238E27FC236}">
                      <a16:creationId xmlns:a16="http://schemas.microsoft.com/office/drawing/2014/main" id="{8778A9B8-D350-49FB-ABCC-90533C00DEAF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946" name="Straight Connector 1945">
                    <a:extLst>
                      <a:ext uri="{FF2B5EF4-FFF2-40B4-BE49-F238E27FC236}">
                        <a16:creationId xmlns:a16="http://schemas.microsoft.com/office/drawing/2014/main" id="{0532485F-DF60-405E-B150-FC1145042E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7" name="Straight Connector 1946">
                    <a:extLst>
                      <a:ext uri="{FF2B5EF4-FFF2-40B4-BE49-F238E27FC236}">
                        <a16:creationId xmlns:a16="http://schemas.microsoft.com/office/drawing/2014/main" id="{2577FABF-EBDC-42B2-A531-B281EE57D7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8" name="Straight Connector 1947">
                    <a:extLst>
                      <a:ext uri="{FF2B5EF4-FFF2-40B4-BE49-F238E27FC236}">
                        <a16:creationId xmlns:a16="http://schemas.microsoft.com/office/drawing/2014/main" id="{10FEFA36-C5E0-4D60-AF39-1EC4A43E78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9" name="Straight Connector 1948">
                    <a:extLst>
                      <a:ext uri="{FF2B5EF4-FFF2-40B4-BE49-F238E27FC236}">
                        <a16:creationId xmlns:a16="http://schemas.microsoft.com/office/drawing/2014/main" id="{ACD83447-B01C-47D5-A08B-98AF411987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36" name="Group 1935">
                  <a:extLst>
                    <a:ext uri="{FF2B5EF4-FFF2-40B4-BE49-F238E27FC236}">
                      <a16:creationId xmlns:a16="http://schemas.microsoft.com/office/drawing/2014/main" id="{F00CA31A-4B65-4720-B399-8750E297918C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942" name="Rectangle 1941">
                    <a:extLst>
                      <a:ext uri="{FF2B5EF4-FFF2-40B4-BE49-F238E27FC236}">
                        <a16:creationId xmlns:a16="http://schemas.microsoft.com/office/drawing/2014/main" id="{1AEA8310-E7D5-4F26-8263-6FF8E138C577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43" name="Rectangle 1942">
                    <a:extLst>
                      <a:ext uri="{FF2B5EF4-FFF2-40B4-BE49-F238E27FC236}">
                        <a16:creationId xmlns:a16="http://schemas.microsoft.com/office/drawing/2014/main" id="{188E1A33-9BBF-416C-8CF8-368264F27389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44" name="Rectangle 1943">
                    <a:extLst>
                      <a:ext uri="{FF2B5EF4-FFF2-40B4-BE49-F238E27FC236}">
                        <a16:creationId xmlns:a16="http://schemas.microsoft.com/office/drawing/2014/main" id="{F4591EA9-A0B3-49A7-BB0F-87E67D4DAE0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45" name="Rectangle 1944">
                    <a:extLst>
                      <a:ext uri="{FF2B5EF4-FFF2-40B4-BE49-F238E27FC236}">
                        <a16:creationId xmlns:a16="http://schemas.microsoft.com/office/drawing/2014/main" id="{2DA84487-BD6A-4AC0-86C9-828053607AC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937" name="Group 1936">
                  <a:extLst>
                    <a:ext uri="{FF2B5EF4-FFF2-40B4-BE49-F238E27FC236}">
                      <a16:creationId xmlns:a16="http://schemas.microsoft.com/office/drawing/2014/main" id="{3C69EFFC-6D8A-4C23-87AC-1C8B9B3193CE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938" name="Straight Connector 1937">
                    <a:extLst>
                      <a:ext uri="{FF2B5EF4-FFF2-40B4-BE49-F238E27FC236}">
                        <a16:creationId xmlns:a16="http://schemas.microsoft.com/office/drawing/2014/main" id="{FD58D8FC-8281-40FA-A296-75F1940EA1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9" name="Straight Connector 1938">
                    <a:extLst>
                      <a:ext uri="{FF2B5EF4-FFF2-40B4-BE49-F238E27FC236}">
                        <a16:creationId xmlns:a16="http://schemas.microsoft.com/office/drawing/2014/main" id="{C6ED7DA0-4230-4ACF-8DD1-3ADCA98072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0" name="Straight Connector 1939">
                    <a:extLst>
                      <a:ext uri="{FF2B5EF4-FFF2-40B4-BE49-F238E27FC236}">
                        <a16:creationId xmlns:a16="http://schemas.microsoft.com/office/drawing/2014/main" id="{1FBEA9BC-94F2-4C19-8254-CB78C5752D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1" name="Straight Connector 1940">
                    <a:extLst>
                      <a:ext uri="{FF2B5EF4-FFF2-40B4-BE49-F238E27FC236}">
                        <a16:creationId xmlns:a16="http://schemas.microsoft.com/office/drawing/2014/main" id="{B09CFF1E-E45D-45F1-9611-B100B9B7F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05" name="Group 1904">
                <a:extLst>
                  <a:ext uri="{FF2B5EF4-FFF2-40B4-BE49-F238E27FC236}">
                    <a16:creationId xmlns:a16="http://schemas.microsoft.com/office/drawing/2014/main" id="{7B73FE6A-D90C-42A2-8FC8-3AD930C794E7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914" name="Group 1913">
                  <a:extLst>
                    <a:ext uri="{FF2B5EF4-FFF2-40B4-BE49-F238E27FC236}">
                      <a16:creationId xmlns:a16="http://schemas.microsoft.com/office/drawing/2014/main" id="{5E51B3DF-2B33-4CFD-B014-E156526BDCB4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930" name="Rectangle 1929">
                    <a:extLst>
                      <a:ext uri="{FF2B5EF4-FFF2-40B4-BE49-F238E27FC236}">
                        <a16:creationId xmlns:a16="http://schemas.microsoft.com/office/drawing/2014/main" id="{9BC702AE-34B7-4357-9142-8487A8466E5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31" name="Rectangle 1930">
                    <a:extLst>
                      <a:ext uri="{FF2B5EF4-FFF2-40B4-BE49-F238E27FC236}">
                        <a16:creationId xmlns:a16="http://schemas.microsoft.com/office/drawing/2014/main" id="{33633FD2-B884-47AF-8C49-F3B538ACF8CE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32" name="Rectangle 1931">
                    <a:extLst>
                      <a:ext uri="{FF2B5EF4-FFF2-40B4-BE49-F238E27FC236}">
                        <a16:creationId xmlns:a16="http://schemas.microsoft.com/office/drawing/2014/main" id="{C73EAEF7-B60F-4AE1-818E-1BF6324B1C7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33" name="Rectangle 1932">
                    <a:extLst>
                      <a:ext uri="{FF2B5EF4-FFF2-40B4-BE49-F238E27FC236}">
                        <a16:creationId xmlns:a16="http://schemas.microsoft.com/office/drawing/2014/main" id="{8EDB5774-C4BA-4A14-A73C-D4BA0B9487F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915" name="Group 1914">
                  <a:extLst>
                    <a:ext uri="{FF2B5EF4-FFF2-40B4-BE49-F238E27FC236}">
                      <a16:creationId xmlns:a16="http://schemas.microsoft.com/office/drawing/2014/main" id="{F8250201-0D16-4D73-BB4B-73D3E29B908D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926" name="Straight Connector 1925">
                    <a:extLst>
                      <a:ext uri="{FF2B5EF4-FFF2-40B4-BE49-F238E27FC236}">
                        <a16:creationId xmlns:a16="http://schemas.microsoft.com/office/drawing/2014/main" id="{C3FBCFDC-D1B9-401B-AD93-42095C6A03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7" name="Straight Connector 1926">
                    <a:extLst>
                      <a:ext uri="{FF2B5EF4-FFF2-40B4-BE49-F238E27FC236}">
                        <a16:creationId xmlns:a16="http://schemas.microsoft.com/office/drawing/2014/main" id="{2F4C3B13-8172-4DE4-9BCA-083F12FBB2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8" name="Straight Connector 1927">
                    <a:extLst>
                      <a:ext uri="{FF2B5EF4-FFF2-40B4-BE49-F238E27FC236}">
                        <a16:creationId xmlns:a16="http://schemas.microsoft.com/office/drawing/2014/main" id="{6417FB6B-86C1-4BAE-A646-72C68AED6C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9" name="Straight Connector 1928">
                    <a:extLst>
                      <a:ext uri="{FF2B5EF4-FFF2-40B4-BE49-F238E27FC236}">
                        <a16:creationId xmlns:a16="http://schemas.microsoft.com/office/drawing/2014/main" id="{E0E80AF8-6D55-41B4-9228-D7180161EF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16" name="Group 1915">
                  <a:extLst>
                    <a:ext uri="{FF2B5EF4-FFF2-40B4-BE49-F238E27FC236}">
                      <a16:creationId xmlns:a16="http://schemas.microsoft.com/office/drawing/2014/main" id="{148FB31D-057D-47A3-9C22-06E64680F0F1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922" name="Rectangle 1921">
                    <a:extLst>
                      <a:ext uri="{FF2B5EF4-FFF2-40B4-BE49-F238E27FC236}">
                        <a16:creationId xmlns:a16="http://schemas.microsoft.com/office/drawing/2014/main" id="{D703308B-2C26-45A7-9B1D-9C847D0A318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23" name="Rectangle 1922">
                    <a:extLst>
                      <a:ext uri="{FF2B5EF4-FFF2-40B4-BE49-F238E27FC236}">
                        <a16:creationId xmlns:a16="http://schemas.microsoft.com/office/drawing/2014/main" id="{171F3B87-89D5-4549-9A5D-3CEE9C34C5F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24" name="Rectangle 1923">
                    <a:extLst>
                      <a:ext uri="{FF2B5EF4-FFF2-40B4-BE49-F238E27FC236}">
                        <a16:creationId xmlns:a16="http://schemas.microsoft.com/office/drawing/2014/main" id="{7F58C11D-3532-45F3-AE37-FD34ED2533B7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25" name="Rectangle 1924">
                    <a:extLst>
                      <a:ext uri="{FF2B5EF4-FFF2-40B4-BE49-F238E27FC236}">
                        <a16:creationId xmlns:a16="http://schemas.microsoft.com/office/drawing/2014/main" id="{C8A4BB62-888C-4C82-A60F-6C50D18E690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917" name="Group 1916">
                  <a:extLst>
                    <a:ext uri="{FF2B5EF4-FFF2-40B4-BE49-F238E27FC236}">
                      <a16:creationId xmlns:a16="http://schemas.microsoft.com/office/drawing/2014/main" id="{66F802FE-B779-44BB-8FF9-403AAB2B1C79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918" name="Straight Connector 1917">
                    <a:extLst>
                      <a:ext uri="{FF2B5EF4-FFF2-40B4-BE49-F238E27FC236}">
                        <a16:creationId xmlns:a16="http://schemas.microsoft.com/office/drawing/2014/main" id="{A5D6708F-6988-4FE5-8989-D799F0A08D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9" name="Straight Connector 1918">
                    <a:extLst>
                      <a:ext uri="{FF2B5EF4-FFF2-40B4-BE49-F238E27FC236}">
                        <a16:creationId xmlns:a16="http://schemas.microsoft.com/office/drawing/2014/main" id="{244702B1-22E5-4A7A-A71D-BD26458FEE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0" name="Straight Connector 1919">
                    <a:extLst>
                      <a:ext uri="{FF2B5EF4-FFF2-40B4-BE49-F238E27FC236}">
                        <a16:creationId xmlns:a16="http://schemas.microsoft.com/office/drawing/2014/main" id="{753D5940-0BEF-4588-A424-077160A36E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1" name="Straight Connector 1920">
                    <a:extLst>
                      <a:ext uri="{FF2B5EF4-FFF2-40B4-BE49-F238E27FC236}">
                        <a16:creationId xmlns:a16="http://schemas.microsoft.com/office/drawing/2014/main" id="{5C5833AF-2F3C-4F71-A408-B699B91B18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06" name="Group 1905">
                <a:extLst>
                  <a:ext uri="{FF2B5EF4-FFF2-40B4-BE49-F238E27FC236}">
                    <a16:creationId xmlns:a16="http://schemas.microsoft.com/office/drawing/2014/main" id="{B1180F58-C329-4C52-AB2B-2BFA09378800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1907" name="Rectangle 1906">
                  <a:extLst>
                    <a:ext uri="{FF2B5EF4-FFF2-40B4-BE49-F238E27FC236}">
                      <a16:creationId xmlns:a16="http://schemas.microsoft.com/office/drawing/2014/main" id="{CFCE508D-245C-46AF-B30C-D82CBC89C370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908" name="Group 1907">
                  <a:extLst>
                    <a:ext uri="{FF2B5EF4-FFF2-40B4-BE49-F238E27FC236}">
                      <a16:creationId xmlns:a16="http://schemas.microsoft.com/office/drawing/2014/main" id="{F0F59E06-EFAC-41DB-86ED-C0A5B5CB1D77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1910" name="Picture 1909" descr="School icon">
                    <a:extLst>
                      <a:ext uri="{FF2B5EF4-FFF2-40B4-BE49-F238E27FC236}">
                        <a16:creationId xmlns:a16="http://schemas.microsoft.com/office/drawing/2014/main" id="{10181A27-23EB-46DF-A8CB-659C1715B4E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911" name="Group 1910">
                    <a:extLst>
                      <a:ext uri="{FF2B5EF4-FFF2-40B4-BE49-F238E27FC236}">
                        <a16:creationId xmlns:a16="http://schemas.microsoft.com/office/drawing/2014/main" id="{A67FB6D6-D584-459D-96EB-46F3F7C64BA6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1912" name="Straight Connector 1911">
                      <a:extLst>
                        <a:ext uri="{FF2B5EF4-FFF2-40B4-BE49-F238E27FC236}">
                          <a16:creationId xmlns:a16="http://schemas.microsoft.com/office/drawing/2014/main" id="{4D91743E-4C0D-4B00-B048-97EBD3634B7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13" name="Parallelogram 1912">
                      <a:extLst>
                        <a:ext uri="{FF2B5EF4-FFF2-40B4-BE49-F238E27FC236}">
                          <a16:creationId xmlns:a16="http://schemas.microsoft.com/office/drawing/2014/main" id="{7F73D50C-67A4-4273-9BEB-C7CDA6F6915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1909" name="Graphic 1908" descr="Family with boy">
                  <a:extLst>
                    <a:ext uri="{FF2B5EF4-FFF2-40B4-BE49-F238E27FC236}">
                      <a16:creationId xmlns:a16="http://schemas.microsoft.com/office/drawing/2014/main" id="{4B6D1C94-E522-4F96-853D-D116C6698A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75" name="Group 1974">
              <a:extLst>
                <a:ext uri="{FF2B5EF4-FFF2-40B4-BE49-F238E27FC236}">
                  <a16:creationId xmlns:a16="http://schemas.microsoft.com/office/drawing/2014/main" id="{A67B379E-9F51-4B5C-A0EC-37203F015764}"/>
                </a:ext>
              </a:extLst>
            </p:cNvPr>
            <p:cNvGrpSpPr/>
            <p:nvPr/>
          </p:nvGrpSpPr>
          <p:grpSpPr>
            <a:xfrm>
              <a:off x="1427925" y="1721621"/>
              <a:ext cx="1705393" cy="2702172"/>
              <a:chOff x="7433305" y="2548529"/>
              <a:chExt cx="1750508" cy="2773656"/>
            </a:xfrm>
          </p:grpSpPr>
          <p:grpSp>
            <p:nvGrpSpPr>
              <p:cNvPr id="1976" name="Group 1975">
                <a:extLst>
                  <a:ext uri="{FF2B5EF4-FFF2-40B4-BE49-F238E27FC236}">
                    <a16:creationId xmlns:a16="http://schemas.microsoft.com/office/drawing/2014/main" id="{B31621DF-D711-4A42-B6F1-371E4506151B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2027" name="Rectangle 2026">
                  <a:extLst>
                    <a:ext uri="{FF2B5EF4-FFF2-40B4-BE49-F238E27FC236}">
                      <a16:creationId xmlns:a16="http://schemas.microsoft.com/office/drawing/2014/main" id="{2C158B41-428E-4088-8562-9FD9B8DD6D64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028" name="Rectangle 2027">
                  <a:extLst>
                    <a:ext uri="{FF2B5EF4-FFF2-40B4-BE49-F238E27FC236}">
                      <a16:creationId xmlns:a16="http://schemas.microsoft.com/office/drawing/2014/main" id="{0B2B63A6-03EC-41BF-9F8F-7F87B9231439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029" name="Rectangle 2028">
                  <a:extLst>
                    <a:ext uri="{FF2B5EF4-FFF2-40B4-BE49-F238E27FC236}">
                      <a16:creationId xmlns:a16="http://schemas.microsoft.com/office/drawing/2014/main" id="{1E3D58B9-B16D-4B87-8BD5-9D30D560BC86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030" name="Rectangle 2029">
                  <a:extLst>
                    <a:ext uri="{FF2B5EF4-FFF2-40B4-BE49-F238E27FC236}">
                      <a16:creationId xmlns:a16="http://schemas.microsoft.com/office/drawing/2014/main" id="{DB20D3D2-804F-43AB-9A80-190933ED9561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2031" name="Straight Connector 2030">
                  <a:extLst>
                    <a:ext uri="{FF2B5EF4-FFF2-40B4-BE49-F238E27FC236}">
                      <a16:creationId xmlns:a16="http://schemas.microsoft.com/office/drawing/2014/main" id="{697F4538-5D24-49E2-8DEC-7A85C06690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2032" name="Group 2031">
                  <a:extLst>
                    <a:ext uri="{FF2B5EF4-FFF2-40B4-BE49-F238E27FC236}">
                      <a16:creationId xmlns:a16="http://schemas.microsoft.com/office/drawing/2014/main" id="{69161494-9CE3-4598-B603-B6755956BC72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2033" name="Group 2032">
                    <a:extLst>
                      <a:ext uri="{FF2B5EF4-FFF2-40B4-BE49-F238E27FC236}">
                        <a16:creationId xmlns:a16="http://schemas.microsoft.com/office/drawing/2014/main" id="{A4F0C200-2F1F-4D6D-8AEF-891ECFA6658F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2044" name="Straight Connector 2043">
                      <a:extLst>
                        <a:ext uri="{FF2B5EF4-FFF2-40B4-BE49-F238E27FC236}">
                          <a16:creationId xmlns:a16="http://schemas.microsoft.com/office/drawing/2014/main" id="{1508B4FC-ED9F-4586-9BBA-CB236E44784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045" name="Straight Connector 2044">
                      <a:extLst>
                        <a:ext uri="{FF2B5EF4-FFF2-40B4-BE49-F238E27FC236}">
                          <a16:creationId xmlns:a16="http://schemas.microsoft.com/office/drawing/2014/main" id="{A345BA14-83C9-4E84-B3AD-F9383B2ECF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046" name="Straight Connector 2045">
                      <a:extLst>
                        <a:ext uri="{FF2B5EF4-FFF2-40B4-BE49-F238E27FC236}">
                          <a16:creationId xmlns:a16="http://schemas.microsoft.com/office/drawing/2014/main" id="{E88B96E1-411A-4B1B-AE7F-ECBB98FD37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047" name="Straight Connector 2046">
                      <a:extLst>
                        <a:ext uri="{FF2B5EF4-FFF2-40B4-BE49-F238E27FC236}">
                          <a16:creationId xmlns:a16="http://schemas.microsoft.com/office/drawing/2014/main" id="{0BB1B0B6-2329-4982-AA8C-D5FB971A10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2034" name="Group 2033">
                    <a:extLst>
                      <a:ext uri="{FF2B5EF4-FFF2-40B4-BE49-F238E27FC236}">
                        <a16:creationId xmlns:a16="http://schemas.microsoft.com/office/drawing/2014/main" id="{F7C4B055-AE2D-4A7C-A5C3-A4BAD4C221C7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2040" name="Straight Connector 2039">
                      <a:extLst>
                        <a:ext uri="{FF2B5EF4-FFF2-40B4-BE49-F238E27FC236}">
                          <a16:creationId xmlns:a16="http://schemas.microsoft.com/office/drawing/2014/main" id="{B7C8D5B6-FE46-49C3-B35E-BFB489017B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041" name="Straight Connector 2040">
                      <a:extLst>
                        <a:ext uri="{FF2B5EF4-FFF2-40B4-BE49-F238E27FC236}">
                          <a16:creationId xmlns:a16="http://schemas.microsoft.com/office/drawing/2014/main" id="{045F0523-3A40-4A2F-A0AF-B6463BA28B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042" name="Straight Connector 2041">
                      <a:extLst>
                        <a:ext uri="{FF2B5EF4-FFF2-40B4-BE49-F238E27FC236}">
                          <a16:creationId xmlns:a16="http://schemas.microsoft.com/office/drawing/2014/main" id="{25FD2D45-9FBF-41E1-9A0D-89F1EDD11F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043" name="Straight Connector 2042">
                      <a:extLst>
                        <a:ext uri="{FF2B5EF4-FFF2-40B4-BE49-F238E27FC236}">
                          <a16:creationId xmlns:a16="http://schemas.microsoft.com/office/drawing/2014/main" id="{7DE59E1C-A4C0-44BE-8C07-B02CB6A124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2035" name="Group 2034">
                    <a:extLst>
                      <a:ext uri="{FF2B5EF4-FFF2-40B4-BE49-F238E27FC236}">
                        <a16:creationId xmlns:a16="http://schemas.microsoft.com/office/drawing/2014/main" id="{33C5F01C-C198-465C-861E-233ECC64C58C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2036" name="Straight Connector 2035">
                      <a:extLst>
                        <a:ext uri="{FF2B5EF4-FFF2-40B4-BE49-F238E27FC236}">
                          <a16:creationId xmlns:a16="http://schemas.microsoft.com/office/drawing/2014/main" id="{560AFE2A-4F6D-4B38-BF77-58BB753006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037" name="Straight Connector 2036">
                      <a:extLst>
                        <a:ext uri="{FF2B5EF4-FFF2-40B4-BE49-F238E27FC236}">
                          <a16:creationId xmlns:a16="http://schemas.microsoft.com/office/drawing/2014/main" id="{DC881D81-247B-4D5B-AA4E-509BB59783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038" name="Straight Connector 2037">
                      <a:extLst>
                        <a:ext uri="{FF2B5EF4-FFF2-40B4-BE49-F238E27FC236}">
                          <a16:creationId xmlns:a16="http://schemas.microsoft.com/office/drawing/2014/main" id="{B30C48B9-9A98-4F76-82D2-D9D921CCC2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039" name="Straight Connector 2038">
                      <a:extLst>
                        <a:ext uri="{FF2B5EF4-FFF2-40B4-BE49-F238E27FC236}">
                          <a16:creationId xmlns:a16="http://schemas.microsoft.com/office/drawing/2014/main" id="{CD318BD3-41CE-42DB-8F65-BBA03ABEACC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1977" name="Group 1976">
                <a:extLst>
                  <a:ext uri="{FF2B5EF4-FFF2-40B4-BE49-F238E27FC236}">
                    <a16:creationId xmlns:a16="http://schemas.microsoft.com/office/drawing/2014/main" id="{8B5D47E9-BB07-486F-AB32-C6A625808210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2007" name="Group 2006">
                  <a:extLst>
                    <a:ext uri="{FF2B5EF4-FFF2-40B4-BE49-F238E27FC236}">
                      <a16:creationId xmlns:a16="http://schemas.microsoft.com/office/drawing/2014/main" id="{E4D538FE-B1DE-4B0B-9099-0C4C9AD2B180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023" name="Rectangle 2022">
                    <a:extLst>
                      <a:ext uri="{FF2B5EF4-FFF2-40B4-BE49-F238E27FC236}">
                        <a16:creationId xmlns:a16="http://schemas.microsoft.com/office/drawing/2014/main" id="{1F4960F2-1719-40D0-90FB-0FACF596FC26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24" name="Rectangle 2023">
                    <a:extLst>
                      <a:ext uri="{FF2B5EF4-FFF2-40B4-BE49-F238E27FC236}">
                        <a16:creationId xmlns:a16="http://schemas.microsoft.com/office/drawing/2014/main" id="{CE36C5F1-6200-437F-84FD-549D6DC6C803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25" name="Rectangle 2024">
                    <a:extLst>
                      <a:ext uri="{FF2B5EF4-FFF2-40B4-BE49-F238E27FC236}">
                        <a16:creationId xmlns:a16="http://schemas.microsoft.com/office/drawing/2014/main" id="{F19AA529-4779-483F-973E-F88C0594A5E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26" name="Rectangle 2025">
                    <a:extLst>
                      <a:ext uri="{FF2B5EF4-FFF2-40B4-BE49-F238E27FC236}">
                        <a16:creationId xmlns:a16="http://schemas.microsoft.com/office/drawing/2014/main" id="{E3EB899F-7796-4678-9602-4252E344A616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2008" name="Group 2007">
                  <a:extLst>
                    <a:ext uri="{FF2B5EF4-FFF2-40B4-BE49-F238E27FC236}">
                      <a16:creationId xmlns:a16="http://schemas.microsoft.com/office/drawing/2014/main" id="{F5229C05-EED1-4385-948D-6E3BCA66EED4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2019" name="Straight Connector 2018">
                    <a:extLst>
                      <a:ext uri="{FF2B5EF4-FFF2-40B4-BE49-F238E27FC236}">
                        <a16:creationId xmlns:a16="http://schemas.microsoft.com/office/drawing/2014/main" id="{8ECD0BB6-13FB-4E0A-8594-A290F0134D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0" name="Straight Connector 2019">
                    <a:extLst>
                      <a:ext uri="{FF2B5EF4-FFF2-40B4-BE49-F238E27FC236}">
                        <a16:creationId xmlns:a16="http://schemas.microsoft.com/office/drawing/2014/main" id="{490B4AC9-187C-4DAB-BB99-E18D4660BA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1" name="Straight Connector 2020">
                    <a:extLst>
                      <a:ext uri="{FF2B5EF4-FFF2-40B4-BE49-F238E27FC236}">
                        <a16:creationId xmlns:a16="http://schemas.microsoft.com/office/drawing/2014/main" id="{165A8B31-955B-402D-A7CC-90598C560C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2" name="Straight Connector 2021">
                    <a:extLst>
                      <a:ext uri="{FF2B5EF4-FFF2-40B4-BE49-F238E27FC236}">
                        <a16:creationId xmlns:a16="http://schemas.microsoft.com/office/drawing/2014/main" id="{96C4B9F9-9163-4849-9C05-C5F580E8B0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09" name="Group 2008">
                  <a:extLst>
                    <a:ext uri="{FF2B5EF4-FFF2-40B4-BE49-F238E27FC236}">
                      <a16:creationId xmlns:a16="http://schemas.microsoft.com/office/drawing/2014/main" id="{A7AEB33C-451A-40B3-B7BF-F59FD51B41D6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015" name="Rectangle 2014">
                    <a:extLst>
                      <a:ext uri="{FF2B5EF4-FFF2-40B4-BE49-F238E27FC236}">
                        <a16:creationId xmlns:a16="http://schemas.microsoft.com/office/drawing/2014/main" id="{73B742C3-95D6-4AFC-A7F8-E393511348F3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16" name="Rectangle 2015">
                    <a:extLst>
                      <a:ext uri="{FF2B5EF4-FFF2-40B4-BE49-F238E27FC236}">
                        <a16:creationId xmlns:a16="http://schemas.microsoft.com/office/drawing/2014/main" id="{87BF241D-D7A1-4295-826B-FB4874A0D642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17" name="Rectangle 2016">
                    <a:extLst>
                      <a:ext uri="{FF2B5EF4-FFF2-40B4-BE49-F238E27FC236}">
                        <a16:creationId xmlns:a16="http://schemas.microsoft.com/office/drawing/2014/main" id="{CA8505EA-BC7A-49D6-B597-1EB77A97131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18" name="Rectangle 2017">
                    <a:extLst>
                      <a:ext uri="{FF2B5EF4-FFF2-40B4-BE49-F238E27FC236}">
                        <a16:creationId xmlns:a16="http://schemas.microsoft.com/office/drawing/2014/main" id="{6CB3D8BC-7528-4F87-9882-E15BC37AB3B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2010" name="Group 2009">
                  <a:extLst>
                    <a:ext uri="{FF2B5EF4-FFF2-40B4-BE49-F238E27FC236}">
                      <a16:creationId xmlns:a16="http://schemas.microsoft.com/office/drawing/2014/main" id="{37BABD32-D64B-44CD-94DE-7467B79B3E66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2011" name="Straight Connector 2010">
                    <a:extLst>
                      <a:ext uri="{FF2B5EF4-FFF2-40B4-BE49-F238E27FC236}">
                        <a16:creationId xmlns:a16="http://schemas.microsoft.com/office/drawing/2014/main" id="{D4EBE0DF-B93A-488F-89E3-D7C73C5B08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2" name="Straight Connector 2011">
                    <a:extLst>
                      <a:ext uri="{FF2B5EF4-FFF2-40B4-BE49-F238E27FC236}">
                        <a16:creationId xmlns:a16="http://schemas.microsoft.com/office/drawing/2014/main" id="{5C8550A5-26E8-4EC2-9094-D53BEA743F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3" name="Straight Connector 2012">
                    <a:extLst>
                      <a:ext uri="{FF2B5EF4-FFF2-40B4-BE49-F238E27FC236}">
                        <a16:creationId xmlns:a16="http://schemas.microsoft.com/office/drawing/2014/main" id="{D66482BC-56DD-44BE-A55C-A956925D95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4" name="Straight Connector 2013">
                    <a:extLst>
                      <a:ext uri="{FF2B5EF4-FFF2-40B4-BE49-F238E27FC236}">
                        <a16:creationId xmlns:a16="http://schemas.microsoft.com/office/drawing/2014/main" id="{17B2371C-B400-4498-891A-28EBC93AB7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78" name="Group 1977">
                <a:extLst>
                  <a:ext uri="{FF2B5EF4-FFF2-40B4-BE49-F238E27FC236}">
                    <a16:creationId xmlns:a16="http://schemas.microsoft.com/office/drawing/2014/main" id="{BBA299DB-6ECE-47C4-8D05-9A8BAF48AF8B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1987" name="Group 1986">
                  <a:extLst>
                    <a:ext uri="{FF2B5EF4-FFF2-40B4-BE49-F238E27FC236}">
                      <a16:creationId xmlns:a16="http://schemas.microsoft.com/office/drawing/2014/main" id="{791C7922-CD7B-4ED7-A954-BD07B28C6F34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003" name="Rectangle 2002">
                    <a:extLst>
                      <a:ext uri="{FF2B5EF4-FFF2-40B4-BE49-F238E27FC236}">
                        <a16:creationId xmlns:a16="http://schemas.microsoft.com/office/drawing/2014/main" id="{4306BB3A-53B6-4AA3-B75A-076504C81C80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04" name="Rectangle 2003">
                    <a:extLst>
                      <a:ext uri="{FF2B5EF4-FFF2-40B4-BE49-F238E27FC236}">
                        <a16:creationId xmlns:a16="http://schemas.microsoft.com/office/drawing/2014/main" id="{7751B4C0-315A-4681-B02D-1D6D345C1BC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05" name="Rectangle 2004">
                    <a:extLst>
                      <a:ext uri="{FF2B5EF4-FFF2-40B4-BE49-F238E27FC236}">
                        <a16:creationId xmlns:a16="http://schemas.microsoft.com/office/drawing/2014/main" id="{B93E4D5B-A67F-4FC2-AB56-2A210CC1FED6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06" name="Rectangle 2005">
                    <a:extLst>
                      <a:ext uri="{FF2B5EF4-FFF2-40B4-BE49-F238E27FC236}">
                        <a16:creationId xmlns:a16="http://schemas.microsoft.com/office/drawing/2014/main" id="{68C221B5-86FD-411D-90FF-5E58A931FD7F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988" name="Group 1987">
                  <a:extLst>
                    <a:ext uri="{FF2B5EF4-FFF2-40B4-BE49-F238E27FC236}">
                      <a16:creationId xmlns:a16="http://schemas.microsoft.com/office/drawing/2014/main" id="{CEAEAFBB-E84C-49E8-A2DF-6C15E632A08E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999" name="Straight Connector 1998">
                    <a:extLst>
                      <a:ext uri="{FF2B5EF4-FFF2-40B4-BE49-F238E27FC236}">
                        <a16:creationId xmlns:a16="http://schemas.microsoft.com/office/drawing/2014/main" id="{F1E8E8C0-901A-4F1E-8567-924A801859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0" name="Straight Connector 1999">
                    <a:extLst>
                      <a:ext uri="{FF2B5EF4-FFF2-40B4-BE49-F238E27FC236}">
                        <a16:creationId xmlns:a16="http://schemas.microsoft.com/office/drawing/2014/main" id="{D3DEFBCD-2287-4DC6-9C33-C49D97F361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1" name="Straight Connector 2000">
                    <a:extLst>
                      <a:ext uri="{FF2B5EF4-FFF2-40B4-BE49-F238E27FC236}">
                        <a16:creationId xmlns:a16="http://schemas.microsoft.com/office/drawing/2014/main" id="{058F856D-4A3D-4D2D-AC98-C09647D598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02" name="Straight Connector 2001">
                    <a:extLst>
                      <a:ext uri="{FF2B5EF4-FFF2-40B4-BE49-F238E27FC236}">
                        <a16:creationId xmlns:a16="http://schemas.microsoft.com/office/drawing/2014/main" id="{EFF8CAF4-E234-4F27-8E08-5A4C7E1A5D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89" name="Group 1988">
                  <a:extLst>
                    <a:ext uri="{FF2B5EF4-FFF2-40B4-BE49-F238E27FC236}">
                      <a16:creationId xmlns:a16="http://schemas.microsoft.com/office/drawing/2014/main" id="{127286DC-AC68-42A6-97F3-7FD76D7A9656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1995" name="Rectangle 1994">
                    <a:extLst>
                      <a:ext uri="{FF2B5EF4-FFF2-40B4-BE49-F238E27FC236}">
                        <a16:creationId xmlns:a16="http://schemas.microsoft.com/office/drawing/2014/main" id="{6860D22D-75A5-4DBB-93D3-DCAE18923E1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96" name="Rectangle 1995">
                    <a:extLst>
                      <a:ext uri="{FF2B5EF4-FFF2-40B4-BE49-F238E27FC236}">
                        <a16:creationId xmlns:a16="http://schemas.microsoft.com/office/drawing/2014/main" id="{D18B9F97-16ED-4142-BCBB-3CD722340AEE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97" name="Rectangle 1996">
                    <a:extLst>
                      <a:ext uri="{FF2B5EF4-FFF2-40B4-BE49-F238E27FC236}">
                        <a16:creationId xmlns:a16="http://schemas.microsoft.com/office/drawing/2014/main" id="{54A80471-2AAC-4B69-8DAC-27026685AC3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1998" name="Rectangle 1997">
                    <a:extLst>
                      <a:ext uri="{FF2B5EF4-FFF2-40B4-BE49-F238E27FC236}">
                        <a16:creationId xmlns:a16="http://schemas.microsoft.com/office/drawing/2014/main" id="{7F4B0E25-39B2-4D15-89CA-2DD2EA89409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1990" name="Group 1989">
                  <a:extLst>
                    <a:ext uri="{FF2B5EF4-FFF2-40B4-BE49-F238E27FC236}">
                      <a16:creationId xmlns:a16="http://schemas.microsoft.com/office/drawing/2014/main" id="{B0458436-34B5-4045-B1D8-F1A0EBE7C9CC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1991" name="Straight Connector 1990">
                    <a:extLst>
                      <a:ext uri="{FF2B5EF4-FFF2-40B4-BE49-F238E27FC236}">
                        <a16:creationId xmlns:a16="http://schemas.microsoft.com/office/drawing/2014/main" id="{240F49AC-DD00-410F-A87C-08EFDCC67D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2" name="Straight Connector 1991">
                    <a:extLst>
                      <a:ext uri="{FF2B5EF4-FFF2-40B4-BE49-F238E27FC236}">
                        <a16:creationId xmlns:a16="http://schemas.microsoft.com/office/drawing/2014/main" id="{BD1B6CAF-5AE8-4435-8887-23E9D77841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3" name="Straight Connector 1992">
                    <a:extLst>
                      <a:ext uri="{FF2B5EF4-FFF2-40B4-BE49-F238E27FC236}">
                        <a16:creationId xmlns:a16="http://schemas.microsoft.com/office/drawing/2014/main" id="{EF71A0F9-FF2D-4D91-906C-15BFC9B843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4" name="Straight Connector 1993">
                    <a:extLst>
                      <a:ext uri="{FF2B5EF4-FFF2-40B4-BE49-F238E27FC236}">
                        <a16:creationId xmlns:a16="http://schemas.microsoft.com/office/drawing/2014/main" id="{D5D2355D-D759-452F-94AC-603844A2FB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79" name="Group 1978">
                <a:extLst>
                  <a:ext uri="{FF2B5EF4-FFF2-40B4-BE49-F238E27FC236}">
                    <a16:creationId xmlns:a16="http://schemas.microsoft.com/office/drawing/2014/main" id="{8F78A070-4A5D-40FF-AB20-A47723D042C9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1980" name="Rectangle 1979">
                  <a:extLst>
                    <a:ext uri="{FF2B5EF4-FFF2-40B4-BE49-F238E27FC236}">
                      <a16:creationId xmlns:a16="http://schemas.microsoft.com/office/drawing/2014/main" id="{6FCD48E3-A23D-48BF-8785-00D689F5B2AA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1981" name="Group 1980">
                  <a:extLst>
                    <a:ext uri="{FF2B5EF4-FFF2-40B4-BE49-F238E27FC236}">
                      <a16:creationId xmlns:a16="http://schemas.microsoft.com/office/drawing/2014/main" id="{D11D4DC3-DBA9-4135-8D81-03CDDB587A53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1983" name="Picture 1982" descr="School icon">
                    <a:extLst>
                      <a:ext uri="{FF2B5EF4-FFF2-40B4-BE49-F238E27FC236}">
                        <a16:creationId xmlns:a16="http://schemas.microsoft.com/office/drawing/2014/main" id="{EC22BF77-634D-46F7-85C0-465C9599924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1984" name="Group 1983">
                    <a:extLst>
                      <a:ext uri="{FF2B5EF4-FFF2-40B4-BE49-F238E27FC236}">
                        <a16:creationId xmlns:a16="http://schemas.microsoft.com/office/drawing/2014/main" id="{0E0653D6-681E-4C56-86B9-D934DE0F883D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1985" name="Straight Connector 1984">
                      <a:extLst>
                        <a:ext uri="{FF2B5EF4-FFF2-40B4-BE49-F238E27FC236}">
                          <a16:creationId xmlns:a16="http://schemas.microsoft.com/office/drawing/2014/main" id="{E9679CC2-24D1-4FBB-9128-6F1AB159C157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86" name="Parallelogram 1985">
                      <a:extLst>
                        <a:ext uri="{FF2B5EF4-FFF2-40B4-BE49-F238E27FC236}">
                          <a16:creationId xmlns:a16="http://schemas.microsoft.com/office/drawing/2014/main" id="{745E37DF-417F-42CC-8F70-66D637B5882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1982" name="Graphic 1981" descr="Family with boy">
                  <a:extLst>
                    <a:ext uri="{FF2B5EF4-FFF2-40B4-BE49-F238E27FC236}">
                      <a16:creationId xmlns:a16="http://schemas.microsoft.com/office/drawing/2014/main" id="{81E0BFF7-A23A-4180-B35C-84F42A54F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048" name="Group 2047">
              <a:extLst>
                <a:ext uri="{FF2B5EF4-FFF2-40B4-BE49-F238E27FC236}">
                  <a16:creationId xmlns:a16="http://schemas.microsoft.com/office/drawing/2014/main" id="{289A2DD4-FCF8-4000-A953-9AAA0A0A492F}"/>
                </a:ext>
              </a:extLst>
            </p:cNvPr>
            <p:cNvGrpSpPr/>
            <p:nvPr/>
          </p:nvGrpSpPr>
          <p:grpSpPr>
            <a:xfrm>
              <a:off x="5041083" y="3472509"/>
              <a:ext cx="1705393" cy="2702172"/>
              <a:chOff x="7433305" y="2548529"/>
              <a:chExt cx="1750508" cy="2773656"/>
            </a:xfrm>
          </p:grpSpPr>
          <p:grpSp>
            <p:nvGrpSpPr>
              <p:cNvPr id="2049" name="Group 2048">
                <a:extLst>
                  <a:ext uri="{FF2B5EF4-FFF2-40B4-BE49-F238E27FC236}">
                    <a16:creationId xmlns:a16="http://schemas.microsoft.com/office/drawing/2014/main" id="{71F2BB7E-3038-4EC5-853C-07C710F6D16D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2100" name="Rectangle 2099">
                  <a:extLst>
                    <a:ext uri="{FF2B5EF4-FFF2-40B4-BE49-F238E27FC236}">
                      <a16:creationId xmlns:a16="http://schemas.microsoft.com/office/drawing/2014/main" id="{DE83B341-870B-4336-B262-5ABBCDD42791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101" name="Rectangle 2100">
                  <a:extLst>
                    <a:ext uri="{FF2B5EF4-FFF2-40B4-BE49-F238E27FC236}">
                      <a16:creationId xmlns:a16="http://schemas.microsoft.com/office/drawing/2014/main" id="{DCC7FD36-0756-4F4A-A6F0-D99D36AFC6CB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102" name="Rectangle 2101">
                  <a:extLst>
                    <a:ext uri="{FF2B5EF4-FFF2-40B4-BE49-F238E27FC236}">
                      <a16:creationId xmlns:a16="http://schemas.microsoft.com/office/drawing/2014/main" id="{E6593670-DF1B-4EA8-BA21-8C010E97E456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103" name="Rectangle 2102">
                  <a:extLst>
                    <a:ext uri="{FF2B5EF4-FFF2-40B4-BE49-F238E27FC236}">
                      <a16:creationId xmlns:a16="http://schemas.microsoft.com/office/drawing/2014/main" id="{11783DCF-A61E-4915-80B6-A113A460BAC8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2104" name="Straight Connector 2103">
                  <a:extLst>
                    <a:ext uri="{FF2B5EF4-FFF2-40B4-BE49-F238E27FC236}">
                      <a16:creationId xmlns:a16="http://schemas.microsoft.com/office/drawing/2014/main" id="{F47EBCF4-250A-4E38-B9C5-755CE45CC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2105" name="Group 2104">
                  <a:extLst>
                    <a:ext uri="{FF2B5EF4-FFF2-40B4-BE49-F238E27FC236}">
                      <a16:creationId xmlns:a16="http://schemas.microsoft.com/office/drawing/2014/main" id="{D7113B73-278F-4C5E-89E9-796554410D5C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2106" name="Group 2105">
                    <a:extLst>
                      <a:ext uri="{FF2B5EF4-FFF2-40B4-BE49-F238E27FC236}">
                        <a16:creationId xmlns:a16="http://schemas.microsoft.com/office/drawing/2014/main" id="{43C48EC3-1C5E-4F58-866D-121E0C432CCC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2117" name="Straight Connector 2116">
                      <a:extLst>
                        <a:ext uri="{FF2B5EF4-FFF2-40B4-BE49-F238E27FC236}">
                          <a16:creationId xmlns:a16="http://schemas.microsoft.com/office/drawing/2014/main" id="{31AB54B7-3C4C-40ED-8703-0A5023C4B20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18" name="Straight Connector 2117">
                      <a:extLst>
                        <a:ext uri="{FF2B5EF4-FFF2-40B4-BE49-F238E27FC236}">
                          <a16:creationId xmlns:a16="http://schemas.microsoft.com/office/drawing/2014/main" id="{46D68F11-9343-4E6A-AE98-0F8EA971EE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19" name="Straight Connector 2118">
                      <a:extLst>
                        <a:ext uri="{FF2B5EF4-FFF2-40B4-BE49-F238E27FC236}">
                          <a16:creationId xmlns:a16="http://schemas.microsoft.com/office/drawing/2014/main" id="{86119A78-33F8-4064-AD2A-BA727234653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20" name="Straight Connector 2119">
                      <a:extLst>
                        <a:ext uri="{FF2B5EF4-FFF2-40B4-BE49-F238E27FC236}">
                          <a16:creationId xmlns:a16="http://schemas.microsoft.com/office/drawing/2014/main" id="{1E299D8B-6CE1-4885-BB62-6195F25BAF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2107" name="Group 2106">
                    <a:extLst>
                      <a:ext uri="{FF2B5EF4-FFF2-40B4-BE49-F238E27FC236}">
                        <a16:creationId xmlns:a16="http://schemas.microsoft.com/office/drawing/2014/main" id="{C84963C6-05B2-4F54-8C61-B2264E0A4E85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2113" name="Straight Connector 2112">
                      <a:extLst>
                        <a:ext uri="{FF2B5EF4-FFF2-40B4-BE49-F238E27FC236}">
                          <a16:creationId xmlns:a16="http://schemas.microsoft.com/office/drawing/2014/main" id="{1C496643-2A39-459F-8D3C-9E384B7973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14" name="Straight Connector 2113">
                      <a:extLst>
                        <a:ext uri="{FF2B5EF4-FFF2-40B4-BE49-F238E27FC236}">
                          <a16:creationId xmlns:a16="http://schemas.microsoft.com/office/drawing/2014/main" id="{3D54F2F2-3B25-4119-AE1A-6971894F39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15" name="Straight Connector 2114">
                      <a:extLst>
                        <a:ext uri="{FF2B5EF4-FFF2-40B4-BE49-F238E27FC236}">
                          <a16:creationId xmlns:a16="http://schemas.microsoft.com/office/drawing/2014/main" id="{3E67E845-E245-4AE7-8338-A63DD96D37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16" name="Straight Connector 2115">
                      <a:extLst>
                        <a:ext uri="{FF2B5EF4-FFF2-40B4-BE49-F238E27FC236}">
                          <a16:creationId xmlns:a16="http://schemas.microsoft.com/office/drawing/2014/main" id="{4413065F-61AF-4B55-9420-9E2E8E9B4B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2108" name="Group 2107">
                    <a:extLst>
                      <a:ext uri="{FF2B5EF4-FFF2-40B4-BE49-F238E27FC236}">
                        <a16:creationId xmlns:a16="http://schemas.microsoft.com/office/drawing/2014/main" id="{35C0CEF5-FFDB-473E-97BF-C919230EEC4F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2109" name="Straight Connector 2108">
                      <a:extLst>
                        <a:ext uri="{FF2B5EF4-FFF2-40B4-BE49-F238E27FC236}">
                          <a16:creationId xmlns:a16="http://schemas.microsoft.com/office/drawing/2014/main" id="{5566818E-61DA-41CA-9449-0C294D8B637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10" name="Straight Connector 2109">
                      <a:extLst>
                        <a:ext uri="{FF2B5EF4-FFF2-40B4-BE49-F238E27FC236}">
                          <a16:creationId xmlns:a16="http://schemas.microsoft.com/office/drawing/2014/main" id="{4DC77853-047B-4FCA-9AEC-A058D306B9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11" name="Straight Connector 2110">
                      <a:extLst>
                        <a:ext uri="{FF2B5EF4-FFF2-40B4-BE49-F238E27FC236}">
                          <a16:creationId xmlns:a16="http://schemas.microsoft.com/office/drawing/2014/main" id="{1E0B2734-6012-4271-BB70-29C46F1DB02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12" name="Straight Connector 2111">
                      <a:extLst>
                        <a:ext uri="{FF2B5EF4-FFF2-40B4-BE49-F238E27FC236}">
                          <a16:creationId xmlns:a16="http://schemas.microsoft.com/office/drawing/2014/main" id="{39EE58D6-12EB-4376-917C-C2AA846CA2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2050" name="Group 2049">
                <a:extLst>
                  <a:ext uri="{FF2B5EF4-FFF2-40B4-BE49-F238E27FC236}">
                    <a16:creationId xmlns:a16="http://schemas.microsoft.com/office/drawing/2014/main" id="{6C00C10D-60BD-4450-AE09-E5BECA3B441E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2080" name="Group 2079">
                  <a:extLst>
                    <a:ext uri="{FF2B5EF4-FFF2-40B4-BE49-F238E27FC236}">
                      <a16:creationId xmlns:a16="http://schemas.microsoft.com/office/drawing/2014/main" id="{C7C2A1F3-F7A5-4BD6-A0EB-928D2B029CCE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096" name="Rectangle 2095">
                    <a:extLst>
                      <a:ext uri="{FF2B5EF4-FFF2-40B4-BE49-F238E27FC236}">
                        <a16:creationId xmlns:a16="http://schemas.microsoft.com/office/drawing/2014/main" id="{8415BF45-4DC5-45D6-8301-6C3D7BCEDC8C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97" name="Rectangle 2096">
                    <a:extLst>
                      <a:ext uri="{FF2B5EF4-FFF2-40B4-BE49-F238E27FC236}">
                        <a16:creationId xmlns:a16="http://schemas.microsoft.com/office/drawing/2014/main" id="{BDB20665-1A22-4FD9-98D7-1CA131158F9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98" name="Rectangle 2097">
                    <a:extLst>
                      <a:ext uri="{FF2B5EF4-FFF2-40B4-BE49-F238E27FC236}">
                        <a16:creationId xmlns:a16="http://schemas.microsoft.com/office/drawing/2014/main" id="{BEDC9CE4-A9AD-4013-B173-0E647D0E257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99" name="Rectangle 2098">
                    <a:extLst>
                      <a:ext uri="{FF2B5EF4-FFF2-40B4-BE49-F238E27FC236}">
                        <a16:creationId xmlns:a16="http://schemas.microsoft.com/office/drawing/2014/main" id="{7C94F26F-A3B9-45D5-AD5A-FE223D17396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2081" name="Group 2080">
                  <a:extLst>
                    <a:ext uri="{FF2B5EF4-FFF2-40B4-BE49-F238E27FC236}">
                      <a16:creationId xmlns:a16="http://schemas.microsoft.com/office/drawing/2014/main" id="{0A1589AF-9E26-42F5-814F-F9981E8F7230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2092" name="Straight Connector 2091">
                    <a:extLst>
                      <a:ext uri="{FF2B5EF4-FFF2-40B4-BE49-F238E27FC236}">
                        <a16:creationId xmlns:a16="http://schemas.microsoft.com/office/drawing/2014/main" id="{9416E132-22AE-4B70-B712-EE2B74C3D2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3" name="Straight Connector 2092">
                    <a:extLst>
                      <a:ext uri="{FF2B5EF4-FFF2-40B4-BE49-F238E27FC236}">
                        <a16:creationId xmlns:a16="http://schemas.microsoft.com/office/drawing/2014/main" id="{CBC53991-528C-4B64-A875-E463E832B2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4" name="Straight Connector 2093">
                    <a:extLst>
                      <a:ext uri="{FF2B5EF4-FFF2-40B4-BE49-F238E27FC236}">
                        <a16:creationId xmlns:a16="http://schemas.microsoft.com/office/drawing/2014/main" id="{5365509B-9A2E-4CC1-AA1D-6D5E5C23B1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5" name="Straight Connector 2094">
                    <a:extLst>
                      <a:ext uri="{FF2B5EF4-FFF2-40B4-BE49-F238E27FC236}">
                        <a16:creationId xmlns:a16="http://schemas.microsoft.com/office/drawing/2014/main" id="{F5640FB2-4BF6-4EC9-9F35-E0BBD2905C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82" name="Group 2081">
                  <a:extLst>
                    <a:ext uri="{FF2B5EF4-FFF2-40B4-BE49-F238E27FC236}">
                      <a16:creationId xmlns:a16="http://schemas.microsoft.com/office/drawing/2014/main" id="{81EF96C2-3617-4CE6-B2CE-6B0895BFDF81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088" name="Rectangle 2087">
                    <a:extLst>
                      <a:ext uri="{FF2B5EF4-FFF2-40B4-BE49-F238E27FC236}">
                        <a16:creationId xmlns:a16="http://schemas.microsoft.com/office/drawing/2014/main" id="{7F5CD63E-B377-4E5F-B3E1-1909E288D9A4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89" name="Rectangle 2088">
                    <a:extLst>
                      <a:ext uri="{FF2B5EF4-FFF2-40B4-BE49-F238E27FC236}">
                        <a16:creationId xmlns:a16="http://schemas.microsoft.com/office/drawing/2014/main" id="{1D17DE56-D241-4859-BD68-A75646923934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90" name="Rectangle 2089">
                    <a:extLst>
                      <a:ext uri="{FF2B5EF4-FFF2-40B4-BE49-F238E27FC236}">
                        <a16:creationId xmlns:a16="http://schemas.microsoft.com/office/drawing/2014/main" id="{8EA8B763-0FB6-4E4C-A584-ED722E3E46BF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91" name="Rectangle 2090">
                    <a:extLst>
                      <a:ext uri="{FF2B5EF4-FFF2-40B4-BE49-F238E27FC236}">
                        <a16:creationId xmlns:a16="http://schemas.microsoft.com/office/drawing/2014/main" id="{8F8A8A97-C457-4455-8824-F1ACA6EEA3EE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2083" name="Group 2082">
                  <a:extLst>
                    <a:ext uri="{FF2B5EF4-FFF2-40B4-BE49-F238E27FC236}">
                      <a16:creationId xmlns:a16="http://schemas.microsoft.com/office/drawing/2014/main" id="{84F5D99B-C041-430F-BC0E-17969FCC75AA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2084" name="Straight Connector 2083">
                    <a:extLst>
                      <a:ext uri="{FF2B5EF4-FFF2-40B4-BE49-F238E27FC236}">
                        <a16:creationId xmlns:a16="http://schemas.microsoft.com/office/drawing/2014/main" id="{F18B713C-A690-45CD-B0FD-CED1755738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5" name="Straight Connector 2084">
                    <a:extLst>
                      <a:ext uri="{FF2B5EF4-FFF2-40B4-BE49-F238E27FC236}">
                        <a16:creationId xmlns:a16="http://schemas.microsoft.com/office/drawing/2014/main" id="{9339A464-5C25-42B7-8CDF-B297DB1E3E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6" name="Straight Connector 2085">
                    <a:extLst>
                      <a:ext uri="{FF2B5EF4-FFF2-40B4-BE49-F238E27FC236}">
                        <a16:creationId xmlns:a16="http://schemas.microsoft.com/office/drawing/2014/main" id="{1E649ED9-7B4D-498C-AC5C-65962287A3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7" name="Straight Connector 2086">
                    <a:extLst>
                      <a:ext uri="{FF2B5EF4-FFF2-40B4-BE49-F238E27FC236}">
                        <a16:creationId xmlns:a16="http://schemas.microsoft.com/office/drawing/2014/main" id="{3EBD01B4-316D-4C5B-A7E9-9D055EB8AA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51" name="Group 2050">
                <a:extLst>
                  <a:ext uri="{FF2B5EF4-FFF2-40B4-BE49-F238E27FC236}">
                    <a16:creationId xmlns:a16="http://schemas.microsoft.com/office/drawing/2014/main" id="{A8F5ABB8-9627-4252-83EB-E2F5D52CB92D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2060" name="Group 2059">
                  <a:extLst>
                    <a:ext uri="{FF2B5EF4-FFF2-40B4-BE49-F238E27FC236}">
                      <a16:creationId xmlns:a16="http://schemas.microsoft.com/office/drawing/2014/main" id="{A8379BE0-C09B-48BE-9850-7E3AB881B3C3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076" name="Rectangle 2075">
                    <a:extLst>
                      <a:ext uri="{FF2B5EF4-FFF2-40B4-BE49-F238E27FC236}">
                        <a16:creationId xmlns:a16="http://schemas.microsoft.com/office/drawing/2014/main" id="{A6A232B0-9918-4FCB-87A6-B88F93296AD0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77" name="Rectangle 2076">
                    <a:extLst>
                      <a:ext uri="{FF2B5EF4-FFF2-40B4-BE49-F238E27FC236}">
                        <a16:creationId xmlns:a16="http://schemas.microsoft.com/office/drawing/2014/main" id="{F5D247DC-E8BC-4582-A8A3-E8835A6299AE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78" name="Rectangle 2077">
                    <a:extLst>
                      <a:ext uri="{FF2B5EF4-FFF2-40B4-BE49-F238E27FC236}">
                        <a16:creationId xmlns:a16="http://schemas.microsoft.com/office/drawing/2014/main" id="{425EB0CF-D0CE-4C6E-BB1A-C68089F2C08B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79" name="Rectangle 2078">
                    <a:extLst>
                      <a:ext uri="{FF2B5EF4-FFF2-40B4-BE49-F238E27FC236}">
                        <a16:creationId xmlns:a16="http://schemas.microsoft.com/office/drawing/2014/main" id="{23DBF6C6-CACF-45F6-98D0-95E3FD9C93E2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2061" name="Group 2060">
                  <a:extLst>
                    <a:ext uri="{FF2B5EF4-FFF2-40B4-BE49-F238E27FC236}">
                      <a16:creationId xmlns:a16="http://schemas.microsoft.com/office/drawing/2014/main" id="{C03DF40A-0639-42D9-9AA5-F937AB107691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2072" name="Straight Connector 2071">
                    <a:extLst>
                      <a:ext uri="{FF2B5EF4-FFF2-40B4-BE49-F238E27FC236}">
                        <a16:creationId xmlns:a16="http://schemas.microsoft.com/office/drawing/2014/main" id="{EB62BAD9-9B13-4989-BC3A-5E41DE7052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3" name="Straight Connector 2072">
                    <a:extLst>
                      <a:ext uri="{FF2B5EF4-FFF2-40B4-BE49-F238E27FC236}">
                        <a16:creationId xmlns:a16="http://schemas.microsoft.com/office/drawing/2014/main" id="{83886631-286D-4E57-B68A-37AA9A4DC2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4" name="Straight Connector 2073">
                    <a:extLst>
                      <a:ext uri="{FF2B5EF4-FFF2-40B4-BE49-F238E27FC236}">
                        <a16:creationId xmlns:a16="http://schemas.microsoft.com/office/drawing/2014/main" id="{6607A26C-5C91-4DFC-A05D-5EFA7BC6E5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5" name="Straight Connector 2074">
                    <a:extLst>
                      <a:ext uri="{FF2B5EF4-FFF2-40B4-BE49-F238E27FC236}">
                        <a16:creationId xmlns:a16="http://schemas.microsoft.com/office/drawing/2014/main" id="{34BAD9F3-7298-49ED-88A8-722511E845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62" name="Group 2061">
                  <a:extLst>
                    <a:ext uri="{FF2B5EF4-FFF2-40B4-BE49-F238E27FC236}">
                      <a16:creationId xmlns:a16="http://schemas.microsoft.com/office/drawing/2014/main" id="{83B2CB58-4F96-4443-93E9-3A6E620DB287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068" name="Rectangle 2067">
                    <a:extLst>
                      <a:ext uri="{FF2B5EF4-FFF2-40B4-BE49-F238E27FC236}">
                        <a16:creationId xmlns:a16="http://schemas.microsoft.com/office/drawing/2014/main" id="{9E208248-ED64-4EEF-8EA5-CAEB4626722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69" name="Rectangle 2068">
                    <a:extLst>
                      <a:ext uri="{FF2B5EF4-FFF2-40B4-BE49-F238E27FC236}">
                        <a16:creationId xmlns:a16="http://schemas.microsoft.com/office/drawing/2014/main" id="{8BD5948E-EBCB-49B7-AD1D-B8FDC6E57F84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70" name="Rectangle 2069">
                    <a:extLst>
                      <a:ext uri="{FF2B5EF4-FFF2-40B4-BE49-F238E27FC236}">
                        <a16:creationId xmlns:a16="http://schemas.microsoft.com/office/drawing/2014/main" id="{28A8D721-6ECA-4693-ABBF-75FC3ED8D6EA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071" name="Rectangle 2070">
                    <a:extLst>
                      <a:ext uri="{FF2B5EF4-FFF2-40B4-BE49-F238E27FC236}">
                        <a16:creationId xmlns:a16="http://schemas.microsoft.com/office/drawing/2014/main" id="{8B1030DD-6DA4-4C8A-8079-11531397CBCD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2063" name="Group 2062">
                  <a:extLst>
                    <a:ext uri="{FF2B5EF4-FFF2-40B4-BE49-F238E27FC236}">
                      <a16:creationId xmlns:a16="http://schemas.microsoft.com/office/drawing/2014/main" id="{D6FA3DEB-648C-463B-B95C-183EFD3387E8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2064" name="Straight Connector 2063">
                    <a:extLst>
                      <a:ext uri="{FF2B5EF4-FFF2-40B4-BE49-F238E27FC236}">
                        <a16:creationId xmlns:a16="http://schemas.microsoft.com/office/drawing/2014/main" id="{3D7E0062-A833-4341-A14E-D49F0ED4B2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5" name="Straight Connector 2064">
                    <a:extLst>
                      <a:ext uri="{FF2B5EF4-FFF2-40B4-BE49-F238E27FC236}">
                        <a16:creationId xmlns:a16="http://schemas.microsoft.com/office/drawing/2014/main" id="{2AA4BAF0-5E4C-479E-B2CC-D72DAF2021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6" name="Straight Connector 2065">
                    <a:extLst>
                      <a:ext uri="{FF2B5EF4-FFF2-40B4-BE49-F238E27FC236}">
                        <a16:creationId xmlns:a16="http://schemas.microsoft.com/office/drawing/2014/main" id="{6D3AC624-1004-491C-86AB-2583707B7F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7" name="Straight Connector 2066">
                    <a:extLst>
                      <a:ext uri="{FF2B5EF4-FFF2-40B4-BE49-F238E27FC236}">
                        <a16:creationId xmlns:a16="http://schemas.microsoft.com/office/drawing/2014/main" id="{629EB88C-0FBC-4CC0-8BE8-1EB5C9CDCB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052" name="Group 2051">
                <a:extLst>
                  <a:ext uri="{FF2B5EF4-FFF2-40B4-BE49-F238E27FC236}">
                    <a16:creationId xmlns:a16="http://schemas.microsoft.com/office/drawing/2014/main" id="{01B49389-2C04-4C12-A937-76B971566B54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2053" name="Rectangle 2052">
                  <a:extLst>
                    <a:ext uri="{FF2B5EF4-FFF2-40B4-BE49-F238E27FC236}">
                      <a16:creationId xmlns:a16="http://schemas.microsoft.com/office/drawing/2014/main" id="{7F44D694-EC59-4A60-8B19-85D8A85E9E66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2054" name="Group 2053">
                  <a:extLst>
                    <a:ext uri="{FF2B5EF4-FFF2-40B4-BE49-F238E27FC236}">
                      <a16:creationId xmlns:a16="http://schemas.microsoft.com/office/drawing/2014/main" id="{2B36D560-D830-4086-88D3-26B3DA368A62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2056" name="Picture 2055" descr="School icon">
                    <a:extLst>
                      <a:ext uri="{FF2B5EF4-FFF2-40B4-BE49-F238E27FC236}">
                        <a16:creationId xmlns:a16="http://schemas.microsoft.com/office/drawing/2014/main" id="{9444E412-68E9-4A76-89A9-44529F8CC5A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057" name="Group 2056">
                    <a:extLst>
                      <a:ext uri="{FF2B5EF4-FFF2-40B4-BE49-F238E27FC236}">
                        <a16:creationId xmlns:a16="http://schemas.microsoft.com/office/drawing/2014/main" id="{5F00B30C-D3EC-493C-88C1-6E69903A7E26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2058" name="Straight Connector 2057">
                      <a:extLst>
                        <a:ext uri="{FF2B5EF4-FFF2-40B4-BE49-F238E27FC236}">
                          <a16:creationId xmlns:a16="http://schemas.microsoft.com/office/drawing/2014/main" id="{BF525E5E-FF0B-4C7B-AC54-E5FE35D8F14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59" name="Parallelogram 2058">
                      <a:extLst>
                        <a:ext uri="{FF2B5EF4-FFF2-40B4-BE49-F238E27FC236}">
                          <a16:creationId xmlns:a16="http://schemas.microsoft.com/office/drawing/2014/main" id="{966AA401-5EA1-41C4-9685-F314090EABC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2055" name="Graphic 2054" descr="Family with boy">
                  <a:extLst>
                    <a:ext uri="{FF2B5EF4-FFF2-40B4-BE49-F238E27FC236}">
                      <a16:creationId xmlns:a16="http://schemas.microsoft.com/office/drawing/2014/main" id="{16595AD2-2532-4E81-944B-CA038F126F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21" name="Group 2120">
              <a:extLst>
                <a:ext uri="{FF2B5EF4-FFF2-40B4-BE49-F238E27FC236}">
                  <a16:creationId xmlns:a16="http://schemas.microsoft.com/office/drawing/2014/main" id="{5D53A223-6DDB-4358-ACB3-FCC992C60C42}"/>
                </a:ext>
              </a:extLst>
            </p:cNvPr>
            <p:cNvGrpSpPr/>
            <p:nvPr/>
          </p:nvGrpSpPr>
          <p:grpSpPr>
            <a:xfrm>
              <a:off x="8742352" y="883279"/>
              <a:ext cx="1705393" cy="2702172"/>
              <a:chOff x="7433305" y="2548529"/>
              <a:chExt cx="1750508" cy="2773656"/>
            </a:xfrm>
          </p:grpSpPr>
          <p:grpSp>
            <p:nvGrpSpPr>
              <p:cNvPr id="2122" name="Group 2121">
                <a:extLst>
                  <a:ext uri="{FF2B5EF4-FFF2-40B4-BE49-F238E27FC236}">
                    <a16:creationId xmlns:a16="http://schemas.microsoft.com/office/drawing/2014/main" id="{E970E9E9-C75A-4008-9BA2-FAE53D6B5D88}"/>
                  </a:ext>
                </a:extLst>
              </p:cNvPr>
              <p:cNvGrpSpPr/>
              <p:nvPr/>
            </p:nvGrpSpPr>
            <p:grpSpPr>
              <a:xfrm>
                <a:off x="7433305" y="2737763"/>
                <a:ext cx="1750508" cy="2584422"/>
                <a:chOff x="7266037" y="2737763"/>
                <a:chExt cx="1750508" cy="2584422"/>
              </a:xfrm>
            </p:grpSpPr>
            <p:sp>
              <p:nvSpPr>
                <p:cNvPr id="2173" name="Rectangle 2172">
                  <a:extLst>
                    <a:ext uri="{FF2B5EF4-FFF2-40B4-BE49-F238E27FC236}">
                      <a16:creationId xmlns:a16="http://schemas.microsoft.com/office/drawing/2014/main" id="{D2FD142C-236B-4908-BD7C-AB1D6255A644}"/>
                    </a:ext>
                  </a:extLst>
                </p:cNvPr>
                <p:cNvSpPr/>
                <p:nvPr/>
              </p:nvSpPr>
              <p:spPr>
                <a:xfrm>
                  <a:off x="7441349" y="2947809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174" name="Rectangle 2173">
                  <a:extLst>
                    <a:ext uri="{FF2B5EF4-FFF2-40B4-BE49-F238E27FC236}">
                      <a16:creationId xmlns:a16="http://schemas.microsoft.com/office/drawing/2014/main" id="{36C9C959-CDF0-4B63-8F31-DCE1A9450716}"/>
                    </a:ext>
                  </a:extLst>
                </p:cNvPr>
                <p:cNvSpPr/>
                <p:nvPr/>
              </p:nvSpPr>
              <p:spPr>
                <a:xfrm>
                  <a:off x="7357985" y="2838440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175" name="Rectangle 2174">
                  <a:extLst>
                    <a:ext uri="{FF2B5EF4-FFF2-40B4-BE49-F238E27FC236}">
                      <a16:creationId xmlns:a16="http://schemas.microsoft.com/office/drawing/2014/main" id="{AC6A4A1B-9716-4A63-9444-AF535EF8D5FB}"/>
                    </a:ext>
                  </a:extLst>
                </p:cNvPr>
                <p:cNvSpPr/>
                <p:nvPr/>
              </p:nvSpPr>
              <p:spPr>
                <a:xfrm>
                  <a:off x="7266037" y="2737763"/>
                  <a:ext cx="1575196" cy="2374376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 dirty="0"/>
                </a:p>
              </p:txBody>
            </p:sp>
            <p:sp>
              <p:nvSpPr>
                <p:cNvPr id="2176" name="Rectangle 2175">
                  <a:extLst>
                    <a:ext uri="{FF2B5EF4-FFF2-40B4-BE49-F238E27FC236}">
                      <a16:creationId xmlns:a16="http://schemas.microsoft.com/office/drawing/2014/main" id="{C030157E-32B8-41B2-8E99-ED1254C98E20}"/>
                    </a:ext>
                  </a:extLst>
                </p:cNvPr>
                <p:cNvSpPr/>
                <p:nvPr/>
              </p:nvSpPr>
              <p:spPr>
                <a:xfrm>
                  <a:off x="8286523" y="3083304"/>
                  <a:ext cx="404690" cy="45232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2177" name="Straight Connector 2176">
                  <a:extLst>
                    <a:ext uri="{FF2B5EF4-FFF2-40B4-BE49-F238E27FC236}">
                      <a16:creationId xmlns:a16="http://schemas.microsoft.com/office/drawing/2014/main" id="{1AAE9015-F428-459F-ACBC-840A37565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14232" y="2912390"/>
                  <a:ext cx="936000" cy="0"/>
                </a:xfrm>
                <a:prstGeom prst="line">
                  <a:avLst/>
                </a:prstGeom>
                <a:noFill/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2178" name="Group 2177">
                  <a:extLst>
                    <a:ext uri="{FF2B5EF4-FFF2-40B4-BE49-F238E27FC236}">
                      <a16:creationId xmlns:a16="http://schemas.microsoft.com/office/drawing/2014/main" id="{593CA90A-41B0-4AF5-BAF1-BE2609BC7535}"/>
                    </a:ext>
                  </a:extLst>
                </p:cNvPr>
                <p:cNvGrpSpPr/>
                <p:nvPr/>
              </p:nvGrpSpPr>
              <p:grpSpPr>
                <a:xfrm>
                  <a:off x="7411887" y="3087286"/>
                  <a:ext cx="778345" cy="430791"/>
                  <a:chOff x="6046655" y="2245368"/>
                  <a:chExt cx="796950" cy="430791"/>
                </a:xfrm>
              </p:grpSpPr>
              <p:grpSp>
                <p:nvGrpSpPr>
                  <p:cNvPr id="2179" name="Group 2178">
                    <a:extLst>
                      <a:ext uri="{FF2B5EF4-FFF2-40B4-BE49-F238E27FC236}">
                        <a16:creationId xmlns:a16="http://schemas.microsoft.com/office/drawing/2014/main" id="{44349392-8CDE-4FA4-A78B-1880EB458837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245368"/>
                    <a:ext cx="792000" cy="172503"/>
                    <a:chOff x="6033000" y="2166400"/>
                    <a:chExt cx="792000" cy="172503"/>
                  </a:xfrm>
                </p:grpSpPr>
                <p:cxnSp>
                  <p:nvCxnSpPr>
                    <p:cNvPr id="2190" name="Straight Connector 2189">
                      <a:extLst>
                        <a:ext uri="{FF2B5EF4-FFF2-40B4-BE49-F238E27FC236}">
                          <a16:creationId xmlns:a16="http://schemas.microsoft.com/office/drawing/2014/main" id="{FAD47DF4-10F4-43C5-9EC7-25181222D06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91" name="Straight Connector 2190">
                      <a:extLst>
                        <a:ext uri="{FF2B5EF4-FFF2-40B4-BE49-F238E27FC236}">
                          <a16:creationId xmlns:a16="http://schemas.microsoft.com/office/drawing/2014/main" id="{4D61A8EC-903A-44E7-8308-522692BC08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92" name="Straight Connector 2191">
                      <a:extLst>
                        <a:ext uri="{FF2B5EF4-FFF2-40B4-BE49-F238E27FC236}">
                          <a16:creationId xmlns:a16="http://schemas.microsoft.com/office/drawing/2014/main" id="{620CE193-4859-4148-B9AF-325E6BB89A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93" name="Straight Connector 2192">
                      <a:extLst>
                        <a:ext uri="{FF2B5EF4-FFF2-40B4-BE49-F238E27FC236}">
                          <a16:creationId xmlns:a16="http://schemas.microsoft.com/office/drawing/2014/main" id="{96A587A6-6916-4D23-A863-3C447CAAA3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2180" name="Group 2179">
                    <a:extLst>
                      <a:ext uri="{FF2B5EF4-FFF2-40B4-BE49-F238E27FC236}">
                        <a16:creationId xmlns:a16="http://schemas.microsoft.com/office/drawing/2014/main" id="{0E5E2A59-2AD5-4F2F-B354-8BEC51F83DCC}"/>
                      </a:ext>
                    </a:extLst>
                  </p:cNvPr>
                  <p:cNvGrpSpPr/>
                  <p:nvPr/>
                </p:nvGrpSpPr>
                <p:grpSpPr>
                  <a:xfrm>
                    <a:off x="604665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2186" name="Straight Connector 2185">
                      <a:extLst>
                        <a:ext uri="{FF2B5EF4-FFF2-40B4-BE49-F238E27FC236}">
                          <a16:creationId xmlns:a16="http://schemas.microsoft.com/office/drawing/2014/main" id="{A996EAAE-81E2-454B-9C82-ECFB3B01C6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87" name="Straight Connector 2186">
                      <a:extLst>
                        <a:ext uri="{FF2B5EF4-FFF2-40B4-BE49-F238E27FC236}">
                          <a16:creationId xmlns:a16="http://schemas.microsoft.com/office/drawing/2014/main" id="{487DAF49-E6C0-4B90-90B9-69BB7673BF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88" name="Straight Connector 2187">
                      <a:extLst>
                        <a:ext uri="{FF2B5EF4-FFF2-40B4-BE49-F238E27FC236}">
                          <a16:creationId xmlns:a16="http://schemas.microsoft.com/office/drawing/2014/main" id="{EBC23607-A110-4F05-88CC-A82596E16D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89" name="Straight Connector 2188">
                      <a:extLst>
                        <a:ext uri="{FF2B5EF4-FFF2-40B4-BE49-F238E27FC236}">
                          <a16:creationId xmlns:a16="http://schemas.microsoft.com/office/drawing/2014/main" id="{5284F154-B82E-4C08-A809-EACA549701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grpSp>
                <p:nvGrpSpPr>
                  <p:cNvPr id="2181" name="Group 2180">
                    <a:extLst>
                      <a:ext uri="{FF2B5EF4-FFF2-40B4-BE49-F238E27FC236}">
                        <a16:creationId xmlns:a16="http://schemas.microsoft.com/office/drawing/2014/main" id="{27C70D79-4973-45FF-A7FA-5B4B9C203312}"/>
                      </a:ext>
                    </a:extLst>
                  </p:cNvPr>
                  <p:cNvGrpSpPr/>
                  <p:nvPr/>
                </p:nvGrpSpPr>
                <p:grpSpPr>
                  <a:xfrm>
                    <a:off x="6483605" y="2503656"/>
                    <a:ext cx="360000" cy="172503"/>
                    <a:chOff x="6033000" y="2166400"/>
                    <a:chExt cx="792000" cy="172503"/>
                  </a:xfrm>
                </p:grpSpPr>
                <p:cxnSp>
                  <p:nvCxnSpPr>
                    <p:cNvPr id="2182" name="Straight Connector 2181">
                      <a:extLst>
                        <a:ext uri="{FF2B5EF4-FFF2-40B4-BE49-F238E27FC236}">
                          <a16:creationId xmlns:a16="http://schemas.microsoft.com/office/drawing/2014/main" id="{029F7CAB-AE32-4D99-A3DF-E7BDCBEB19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16640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83" name="Straight Connector 2182">
                      <a:extLst>
                        <a:ext uri="{FF2B5EF4-FFF2-40B4-BE49-F238E27FC236}">
                          <a16:creationId xmlns:a16="http://schemas.microsoft.com/office/drawing/2014/main" id="{274E7D83-2AD4-4A7C-8D20-790AE64241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19896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84" name="Straight Connector 2183">
                      <a:extLst>
                        <a:ext uri="{FF2B5EF4-FFF2-40B4-BE49-F238E27FC236}">
                          <a16:creationId xmlns:a16="http://schemas.microsoft.com/office/drawing/2014/main" id="{00D73305-B053-4A7B-8921-F46479116B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277940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2185" name="Straight Connector 2184">
                      <a:extLst>
                        <a:ext uri="{FF2B5EF4-FFF2-40B4-BE49-F238E27FC236}">
                          <a16:creationId xmlns:a16="http://schemas.microsoft.com/office/drawing/2014/main" id="{306C791C-4DE8-4860-A612-1C9ABE4AE6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033000" y="2338903"/>
                      <a:ext cx="79200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</p:grpSp>
          </p:grpSp>
          <p:grpSp>
            <p:nvGrpSpPr>
              <p:cNvPr id="2123" name="Group 2122">
                <a:extLst>
                  <a:ext uri="{FF2B5EF4-FFF2-40B4-BE49-F238E27FC236}">
                    <a16:creationId xmlns:a16="http://schemas.microsoft.com/office/drawing/2014/main" id="{813D7A4A-3DBF-4F6E-BA93-0B26B75BC031}"/>
                  </a:ext>
                </a:extLst>
              </p:cNvPr>
              <p:cNvGrpSpPr/>
              <p:nvPr/>
            </p:nvGrpSpPr>
            <p:grpSpPr>
              <a:xfrm>
                <a:off x="7582262" y="3741473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2153" name="Group 2152">
                  <a:extLst>
                    <a:ext uri="{FF2B5EF4-FFF2-40B4-BE49-F238E27FC236}">
                      <a16:creationId xmlns:a16="http://schemas.microsoft.com/office/drawing/2014/main" id="{F88C8634-3F33-4423-8CB8-B799E1D71EA5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169" name="Rectangle 2168">
                    <a:extLst>
                      <a:ext uri="{FF2B5EF4-FFF2-40B4-BE49-F238E27FC236}">
                        <a16:creationId xmlns:a16="http://schemas.microsoft.com/office/drawing/2014/main" id="{459298A2-22A2-4469-9942-AA7BE6DDD05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70" name="Rectangle 2169">
                    <a:extLst>
                      <a:ext uri="{FF2B5EF4-FFF2-40B4-BE49-F238E27FC236}">
                        <a16:creationId xmlns:a16="http://schemas.microsoft.com/office/drawing/2014/main" id="{B46A1D21-D2B6-4212-8BDC-BEDFAAFF24A7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71" name="Rectangle 2170">
                    <a:extLst>
                      <a:ext uri="{FF2B5EF4-FFF2-40B4-BE49-F238E27FC236}">
                        <a16:creationId xmlns:a16="http://schemas.microsoft.com/office/drawing/2014/main" id="{C7292C13-28A0-40A9-BDD1-E4470F3A7F2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72" name="Rectangle 2171">
                    <a:extLst>
                      <a:ext uri="{FF2B5EF4-FFF2-40B4-BE49-F238E27FC236}">
                        <a16:creationId xmlns:a16="http://schemas.microsoft.com/office/drawing/2014/main" id="{95FC1E11-5E96-4E62-BA1E-95984969C0E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2154" name="Group 2153">
                  <a:extLst>
                    <a:ext uri="{FF2B5EF4-FFF2-40B4-BE49-F238E27FC236}">
                      <a16:creationId xmlns:a16="http://schemas.microsoft.com/office/drawing/2014/main" id="{84197CD4-96D9-4DEC-987E-B20EC5A4CBB2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2165" name="Straight Connector 2164">
                    <a:extLst>
                      <a:ext uri="{FF2B5EF4-FFF2-40B4-BE49-F238E27FC236}">
                        <a16:creationId xmlns:a16="http://schemas.microsoft.com/office/drawing/2014/main" id="{6220742D-12B8-4484-9992-6F4992F7D5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6" name="Straight Connector 2165">
                    <a:extLst>
                      <a:ext uri="{FF2B5EF4-FFF2-40B4-BE49-F238E27FC236}">
                        <a16:creationId xmlns:a16="http://schemas.microsoft.com/office/drawing/2014/main" id="{C693F46E-8432-4A29-88CF-D3F72F410C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7" name="Straight Connector 2166">
                    <a:extLst>
                      <a:ext uri="{FF2B5EF4-FFF2-40B4-BE49-F238E27FC236}">
                        <a16:creationId xmlns:a16="http://schemas.microsoft.com/office/drawing/2014/main" id="{84CED114-DA1F-4D8B-8138-6F69E00016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8" name="Straight Connector 2167">
                    <a:extLst>
                      <a:ext uri="{FF2B5EF4-FFF2-40B4-BE49-F238E27FC236}">
                        <a16:creationId xmlns:a16="http://schemas.microsoft.com/office/drawing/2014/main" id="{29B0DE52-9475-428B-9718-61A5D9DCA6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55" name="Group 2154">
                  <a:extLst>
                    <a:ext uri="{FF2B5EF4-FFF2-40B4-BE49-F238E27FC236}">
                      <a16:creationId xmlns:a16="http://schemas.microsoft.com/office/drawing/2014/main" id="{16ADC313-17B2-4E87-AD93-93FF968BC7FD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161" name="Rectangle 2160">
                    <a:extLst>
                      <a:ext uri="{FF2B5EF4-FFF2-40B4-BE49-F238E27FC236}">
                        <a16:creationId xmlns:a16="http://schemas.microsoft.com/office/drawing/2014/main" id="{718F12AE-2CFB-42AB-83F7-FC523D7CA0E5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62" name="Rectangle 2161">
                    <a:extLst>
                      <a:ext uri="{FF2B5EF4-FFF2-40B4-BE49-F238E27FC236}">
                        <a16:creationId xmlns:a16="http://schemas.microsoft.com/office/drawing/2014/main" id="{BE26C27C-2A3E-4D9F-BECB-3414D202B81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63" name="Rectangle 2162">
                    <a:extLst>
                      <a:ext uri="{FF2B5EF4-FFF2-40B4-BE49-F238E27FC236}">
                        <a16:creationId xmlns:a16="http://schemas.microsoft.com/office/drawing/2014/main" id="{5801BC5C-649C-4997-8FBD-85F5BF221F9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64" name="Rectangle 2163">
                    <a:extLst>
                      <a:ext uri="{FF2B5EF4-FFF2-40B4-BE49-F238E27FC236}">
                        <a16:creationId xmlns:a16="http://schemas.microsoft.com/office/drawing/2014/main" id="{43950E0B-4FA3-4278-939A-038BD9ABA549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2156" name="Group 2155">
                  <a:extLst>
                    <a:ext uri="{FF2B5EF4-FFF2-40B4-BE49-F238E27FC236}">
                      <a16:creationId xmlns:a16="http://schemas.microsoft.com/office/drawing/2014/main" id="{804C9598-CABE-4491-B068-DC8BDC081532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2157" name="Straight Connector 2156">
                    <a:extLst>
                      <a:ext uri="{FF2B5EF4-FFF2-40B4-BE49-F238E27FC236}">
                        <a16:creationId xmlns:a16="http://schemas.microsoft.com/office/drawing/2014/main" id="{E7BD0C18-7BF0-4E9B-B234-C703044ADF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8" name="Straight Connector 2157">
                    <a:extLst>
                      <a:ext uri="{FF2B5EF4-FFF2-40B4-BE49-F238E27FC236}">
                        <a16:creationId xmlns:a16="http://schemas.microsoft.com/office/drawing/2014/main" id="{4F74CBC7-6D96-477C-A7C9-EDD9B0CC3F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9" name="Straight Connector 2158">
                    <a:extLst>
                      <a:ext uri="{FF2B5EF4-FFF2-40B4-BE49-F238E27FC236}">
                        <a16:creationId xmlns:a16="http://schemas.microsoft.com/office/drawing/2014/main" id="{AE5EA569-D37C-4EEE-AA14-36EAFE04A2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0" name="Straight Connector 2159">
                    <a:extLst>
                      <a:ext uri="{FF2B5EF4-FFF2-40B4-BE49-F238E27FC236}">
                        <a16:creationId xmlns:a16="http://schemas.microsoft.com/office/drawing/2014/main" id="{8528877D-15F2-432A-A4F4-3A28AD0558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24" name="Group 2123">
                <a:extLst>
                  <a:ext uri="{FF2B5EF4-FFF2-40B4-BE49-F238E27FC236}">
                    <a16:creationId xmlns:a16="http://schemas.microsoft.com/office/drawing/2014/main" id="{AC4FDAC1-BAA8-46BD-9DA0-028983C6F2FE}"/>
                  </a:ext>
                </a:extLst>
              </p:cNvPr>
              <p:cNvGrpSpPr/>
              <p:nvPr/>
            </p:nvGrpSpPr>
            <p:grpSpPr>
              <a:xfrm>
                <a:off x="7581284" y="3741397"/>
                <a:ext cx="1279238" cy="1106564"/>
                <a:chOff x="6049762" y="2899555"/>
                <a:chExt cx="993583" cy="1106564"/>
              </a:xfrm>
            </p:grpSpPr>
            <p:grpSp>
              <p:nvGrpSpPr>
                <p:cNvPr id="2133" name="Group 2132">
                  <a:extLst>
                    <a:ext uri="{FF2B5EF4-FFF2-40B4-BE49-F238E27FC236}">
                      <a16:creationId xmlns:a16="http://schemas.microsoft.com/office/drawing/2014/main" id="{E53E6983-E724-47E4-A609-A4972F6ED0ED}"/>
                    </a:ext>
                  </a:extLst>
                </p:cNvPr>
                <p:cNvGrpSpPr/>
                <p:nvPr/>
              </p:nvGrpSpPr>
              <p:grpSpPr>
                <a:xfrm>
                  <a:off x="6049762" y="2899555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149" name="Rectangle 2148">
                    <a:extLst>
                      <a:ext uri="{FF2B5EF4-FFF2-40B4-BE49-F238E27FC236}">
                        <a16:creationId xmlns:a16="http://schemas.microsoft.com/office/drawing/2014/main" id="{2D77D2B4-6208-41F1-A3EB-458B0884B76B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50" name="Rectangle 2149">
                    <a:extLst>
                      <a:ext uri="{FF2B5EF4-FFF2-40B4-BE49-F238E27FC236}">
                        <a16:creationId xmlns:a16="http://schemas.microsoft.com/office/drawing/2014/main" id="{FDBE1A55-0ECC-4424-B4AE-48EE6562392A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51" name="Rectangle 2150">
                    <a:extLst>
                      <a:ext uri="{FF2B5EF4-FFF2-40B4-BE49-F238E27FC236}">
                        <a16:creationId xmlns:a16="http://schemas.microsoft.com/office/drawing/2014/main" id="{7570678F-1849-4998-87E8-C2D5D4C476D0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52" name="Rectangle 2151">
                    <a:extLst>
                      <a:ext uri="{FF2B5EF4-FFF2-40B4-BE49-F238E27FC236}">
                        <a16:creationId xmlns:a16="http://schemas.microsoft.com/office/drawing/2014/main" id="{8C844850-51F6-4D5D-BE37-E9EA18E45631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2134" name="Group 2133">
                  <a:extLst>
                    <a:ext uri="{FF2B5EF4-FFF2-40B4-BE49-F238E27FC236}">
                      <a16:creationId xmlns:a16="http://schemas.microsoft.com/office/drawing/2014/main" id="{9B613A5F-6AA6-4BB5-8D3D-740E9774E3C9}"/>
                    </a:ext>
                  </a:extLst>
                </p:cNvPr>
                <p:cNvGrpSpPr/>
                <p:nvPr/>
              </p:nvGrpSpPr>
              <p:grpSpPr>
                <a:xfrm>
                  <a:off x="6469950" y="2918820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2145" name="Straight Connector 2144">
                    <a:extLst>
                      <a:ext uri="{FF2B5EF4-FFF2-40B4-BE49-F238E27FC236}">
                        <a16:creationId xmlns:a16="http://schemas.microsoft.com/office/drawing/2014/main" id="{1E0459E7-D90F-4258-BE89-146188E386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6" name="Straight Connector 2145">
                    <a:extLst>
                      <a:ext uri="{FF2B5EF4-FFF2-40B4-BE49-F238E27FC236}">
                        <a16:creationId xmlns:a16="http://schemas.microsoft.com/office/drawing/2014/main" id="{A7787640-1D25-417D-9C7C-EDCE083674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7" name="Straight Connector 2146">
                    <a:extLst>
                      <a:ext uri="{FF2B5EF4-FFF2-40B4-BE49-F238E27FC236}">
                        <a16:creationId xmlns:a16="http://schemas.microsoft.com/office/drawing/2014/main" id="{5327CF3A-0CA4-47C0-8681-D00D160ACD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8" name="Straight Connector 2147">
                    <a:extLst>
                      <a:ext uri="{FF2B5EF4-FFF2-40B4-BE49-F238E27FC236}">
                        <a16:creationId xmlns:a16="http://schemas.microsoft.com/office/drawing/2014/main" id="{DF5EE00C-FA3C-4CCC-B399-C59A081E54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35" name="Group 2134">
                  <a:extLst>
                    <a:ext uri="{FF2B5EF4-FFF2-40B4-BE49-F238E27FC236}">
                      <a16:creationId xmlns:a16="http://schemas.microsoft.com/office/drawing/2014/main" id="{79FD2577-909D-4B91-B70F-175BDDC32A2E}"/>
                    </a:ext>
                  </a:extLst>
                </p:cNvPr>
                <p:cNvGrpSpPr/>
                <p:nvPr/>
              </p:nvGrpSpPr>
              <p:grpSpPr>
                <a:xfrm>
                  <a:off x="6052107" y="3556409"/>
                  <a:ext cx="343238" cy="449710"/>
                  <a:chOff x="6049762" y="2763290"/>
                  <a:chExt cx="95122" cy="480309"/>
                </a:xfrm>
              </p:grpSpPr>
              <p:sp>
                <p:nvSpPr>
                  <p:cNvPr id="2141" name="Rectangle 2140">
                    <a:extLst>
                      <a:ext uri="{FF2B5EF4-FFF2-40B4-BE49-F238E27FC236}">
                        <a16:creationId xmlns:a16="http://schemas.microsoft.com/office/drawing/2014/main" id="{89948D96-C5D8-48AC-9DD9-544019F47C8F}"/>
                      </a:ext>
                    </a:extLst>
                  </p:cNvPr>
                  <p:cNvSpPr/>
                  <p:nvPr/>
                </p:nvSpPr>
                <p:spPr>
                  <a:xfrm>
                    <a:off x="6049762" y="2901393"/>
                    <a:ext cx="94414" cy="4572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42" name="Rectangle 2141">
                    <a:extLst>
                      <a:ext uri="{FF2B5EF4-FFF2-40B4-BE49-F238E27FC236}">
                        <a16:creationId xmlns:a16="http://schemas.microsoft.com/office/drawing/2014/main" id="{F6E11676-AA99-49AF-A259-7392F0C84D4D}"/>
                      </a:ext>
                    </a:extLst>
                  </p:cNvPr>
                  <p:cNvSpPr/>
                  <p:nvPr/>
                </p:nvSpPr>
                <p:spPr>
                  <a:xfrm>
                    <a:off x="6049762" y="276329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43" name="Rectangle 2142">
                    <a:extLst>
                      <a:ext uri="{FF2B5EF4-FFF2-40B4-BE49-F238E27FC236}">
                        <a16:creationId xmlns:a16="http://schemas.microsoft.com/office/drawing/2014/main" id="{6DED6830-A16A-4927-991E-CDA16A490F74}"/>
                      </a:ext>
                    </a:extLst>
                  </p:cNvPr>
                  <p:cNvSpPr/>
                  <p:nvPr/>
                </p:nvSpPr>
                <p:spPr>
                  <a:xfrm>
                    <a:off x="6050470" y="3051738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sp>
                <p:nvSpPr>
                  <p:cNvPr id="2144" name="Rectangle 2143">
                    <a:extLst>
                      <a:ext uri="{FF2B5EF4-FFF2-40B4-BE49-F238E27FC236}">
                        <a16:creationId xmlns:a16="http://schemas.microsoft.com/office/drawing/2014/main" id="{AAD99CB2-CA21-4576-92F8-FE2D79069FC3}"/>
                      </a:ext>
                    </a:extLst>
                  </p:cNvPr>
                  <p:cNvSpPr/>
                  <p:nvPr/>
                </p:nvSpPr>
                <p:spPr>
                  <a:xfrm>
                    <a:off x="6050470" y="3197880"/>
                    <a:ext cx="94414" cy="45719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</p:grpSp>
            <p:grpSp>
              <p:nvGrpSpPr>
                <p:cNvPr id="2136" name="Group 2135">
                  <a:extLst>
                    <a:ext uri="{FF2B5EF4-FFF2-40B4-BE49-F238E27FC236}">
                      <a16:creationId xmlns:a16="http://schemas.microsoft.com/office/drawing/2014/main" id="{0EE18C07-3AD3-41D4-9F74-36B51CE34FE1}"/>
                    </a:ext>
                  </a:extLst>
                </p:cNvPr>
                <p:cNvGrpSpPr/>
                <p:nvPr/>
              </p:nvGrpSpPr>
              <p:grpSpPr>
                <a:xfrm>
                  <a:off x="6472295" y="3575674"/>
                  <a:ext cx="571050" cy="407008"/>
                  <a:chOff x="6233358" y="2782555"/>
                  <a:chExt cx="807642" cy="434701"/>
                </a:xfrm>
              </p:grpSpPr>
              <p:cxnSp>
                <p:nvCxnSpPr>
                  <p:cNvPr id="2137" name="Straight Connector 2136">
                    <a:extLst>
                      <a:ext uri="{FF2B5EF4-FFF2-40B4-BE49-F238E27FC236}">
                        <a16:creationId xmlns:a16="http://schemas.microsoft.com/office/drawing/2014/main" id="{09616372-01E2-44C1-88ED-79948C170A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782555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8" name="Straight Connector 2137">
                    <a:extLst>
                      <a:ext uri="{FF2B5EF4-FFF2-40B4-BE49-F238E27FC236}">
                        <a16:creationId xmlns:a16="http://schemas.microsoft.com/office/drawing/2014/main" id="{AA2CA42D-A003-410D-8D17-1704E2075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2921639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9" name="Straight Connector 2138">
                    <a:extLst>
                      <a:ext uri="{FF2B5EF4-FFF2-40B4-BE49-F238E27FC236}">
                        <a16:creationId xmlns:a16="http://schemas.microsoft.com/office/drawing/2014/main" id="{D220DA16-2056-4B7A-B64F-4EF7430446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071114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0" name="Straight Connector 2139">
                    <a:extLst>
                      <a:ext uri="{FF2B5EF4-FFF2-40B4-BE49-F238E27FC236}">
                        <a16:creationId xmlns:a16="http://schemas.microsoft.com/office/drawing/2014/main" id="{FE2C380D-3E4C-48E9-929E-9541D8BFF3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33358" y="3217256"/>
                    <a:ext cx="807642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125" name="Group 2124">
                <a:extLst>
                  <a:ext uri="{FF2B5EF4-FFF2-40B4-BE49-F238E27FC236}">
                    <a16:creationId xmlns:a16="http://schemas.microsoft.com/office/drawing/2014/main" id="{C375074D-7627-4133-9B60-CED3DD8BC280}"/>
                  </a:ext>
                </a:extLst>
              </p:cNvPr>
              <p:cNvGrpSpPr/>
              <p:nvPr/>
            </p:nvGrpSpPr>
            <p:grpSpPr>
              <a:xfrm>
                <a:off x="8051592" y="2548529"/>
                <a:ext cx="1008823" cy="1127029"/>
                <a:chOff x="5567643" y="3162990"/>
                <a:chExt cx="1008823" cy="1127029"/>
              </a:xfrm>
            </p:grpSpPr>
            <p:sp>
              <p:nvSpPr>
                <p:cNvPr id="2126" name="Rectangle 2125">
                  <a:extLst>
                    <a:ext uri="{FF2B5EF4-FFF2-40B4-BE49-F238E27FC236}">
                      <a16:creationId xmlns:a16="http://schemas.microsoft.com/office/drawing/2014/main" id="{F59DED34-43A5-4E85-A68E-8BC5762AC6FA}"/>
                    </a:ext>
                  </a:extLst>
                </p:cNvPr>
                <p:cNvSpPr/>
                <p:nvPr/>
              </p:nvSpPr>
              <p:spPr>
                <a:xfrm>
                  <a:off x="5970056" y="3697765"/>
                  <a:ext cx="404690" cy="452325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2127" name="Group 2126">
                  <a:extLst>
                    <a:ext uri="{FF2B5EF4-FFF2-40B4-BE49-F238E27FC236}">
                      <a16:creationId xmlns:a16="http://schemas.microsoft.com/office/drawing/2014/main" id="{67DFE69B-D8FC-4F77-8C1C-580ADA6D8467}"/>
                    </a:ext>
                  </a:extLst>
                </p:cNvPr>
                <p:cNvGrpSpPr/>
                <p:nvPr/>
              </p:nvGrpSpPr>
              <p:grpSpPr>
                <a:xfrm>
                  <a:off x="5567643" y="3162990"/>
                  <a:ext cx="1008823" cy="929002"/>
                  <a:chOff x="2082207" y="4008392"/>
                  <a:chExt cx="2861768" cy="2635336"/>
                </a:xfrm>
              </p:grpSpPr>
              <p:pic>
                <p:nvPicPr>
                  <p:cNvPr id="2129" name="Picture 2128" descr="School icon">
                    <a:extLst>
                      <a:ext uri="{FF2B5EF4-FFF2-40B4-BE49-F238E27FC236}">
                        <a16:creationId xmlns:a16="http://schemas.microsoft.com/office/drawing/2014/main" id="{41603B50-2BC6-4462-B472-015F96ECFD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colorTemperature colorTemp="11200"/>
                            </a14:imgEffect>
                            <a14:imgEffect>
                              <a14:saturation sat="200000"/>
                            </a14:imgEffect>
                            <a14:imgEffect>
                              <a14:brightnessContrast bright="22000" contrast="6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82207" y="4205328"/>
                    <a:ext cx="2438400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2130" name="Group 2129">
                    <a:extLst>
                      <a:ext uri="{FF2B5EF4-FFF2-40B4-BE49-F238E27FC236}">
                        <a16:creationId xmlns:a16="http://schemas.microsoft.com/office/drawing/2014/main" id="{4CCA9CC6-729C-4E39-A5CC-51CF4B05FA04}"/>
                      </a:ext>
                    </a:extLst>
                  </p:cNvPr>
                  <p:cNvGrpSpPr/>
                  <p:nvPr/>
                </p:nvGrpSpPr>
                <p:grpSpPr>
                  <a:xfrm>
                    <a:off x="4606902" y="4008392"/>
                    <a:ext cx="337073" cy="1561321"/>
                    <a:chOff x="4606902" y="4008392"/>
                    <a:chExt cx="337073" cy="1561321"/>
                  </a:xfrm>
                </p:grpSpPr>
                <p:cxnSp>
                  <p:nvCxnSpPr>
                    <p:cNvPr id="2131" name="Straight Connector 2130">
                      <a:extLst>
                        <a:ext uri="{FF2B5EF4-FFF2-40B4-BE49-F238E27FC236}">
                          <a16:creationId xmlns:a16="http://schemas.microsoft.com/office/drawing/2014/main" id="{B0FA771D-E2E7-430E-84E0-01DC9D45727C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606902" y="4008392"/>
                      <a:ext cx="0" cy="1561321"/>
                    </a:xfrm>
                    <a:prstGeom prst="line">
                      <a:avLst/>
                    </a:prstGeom>
                    <a:ln w="285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132" name="Parallelogram 2131">
                      <a:extLst>
                        <a:ext uri="{FF2B5EF4-FFF2-40B4-BE49-F238E27FC236}">
                          <a16:creationId xmlns:a16="http://schemas.microsoft.com/office/drawing/2014/main" id="{1490EF8B-A06C-4046-9A98-F33C9F7E643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4657959" y="4008126"/>
                      <a:ext cx="285749" cy="286282"/>
                    </a:xfrm>
                    <a:prstGeom prst="parallelogram">
                      <a:avLst>
                        <a:gd name="adj" fmla="val 35000"/>
                      </a:avLst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tr-TR"/>
                    </a:p>
                  </p:txBody>
                </p:sp>
              </p:grpSp>
            </p:grpSp>
            <p:pic>
              <p:nvPicPr>
                <p:cNvPr id="2128" name="Graphic 2127" descr="Family with boy">
                  <a:extLst>
                    <a:ext uri="{FF2B5EF4-FFF2-40B4-BE49-F238E27FC236}">
                      <a16:creationId xmlns:a16="http://schemas.microsoft.com/office/drawing/2014/main" id="{96C42D20-BE3A-468D-9B52-8ECFE8B425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6577" y="3952063"/>
                  <a:ext cx="337956" cy="33795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63" name="Rectangle 362">
            <a:extLst>
              <a:ext uri="{FF2B5EF4-FFF2-40B4-BE49-F238E27FC236}">
                <a16:creationId xmlns:a16="http://schemas.microsoft.com/office/drawing/2014/main" id="{4F375867-AFF2-4ECE-B97A-4FE6339010E5}"/>
              </a:ext>
            </a:extLst>
          </p:cNvPr>
          <p:cNvSpPr/>
          <p:nvPr/>
        </p:nvSpPr>
        <p:spPr>
          <a:xfrm>
            <a:off x="619707" y="669899"/>
            <a:ext cx="39405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Okulların</a:t>
            </a:r>
            <a:r>
              <a:rPr lang="en-US" sz="4000" dirty="0">
                <a:solidFill>
                  <a:schemeClr val="bg1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Profİllerİ</a:t>
            </a:r>
            <a:endParaRPr lang="tr-TR" sz="4000" dirty="0">
              <a:solidFill>
                <a:schemeClr val="bg1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2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9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FC8B846-A94C-4C4D-8D59-01BAA243A918}"/>
              </a:ext>
            </a:extLst>
          </p:cNvPr>
          <p:cNvSpPr/>
          <p:nvPr/>
        </p:nvSpPr>
        <p:spPr>
          <a:xfrm>
            <a:off x="1735138" y="1706526"/>
            <a:ext cx="9048750" cy="3909060"/>
          </a:xfrm>
          <a:custGeom>
            <a:avLst/>
            <a:gdLst>
              <a:gd name="connsiteX0" fmla="*/ 1039929 w 5757333"/>
              <a:gd name="connsiteY0" fmla="*/ 412158 h 2482850"/>
              <a:gd name="connsiteX1" fmla="*/ 1023654 w 5757333"/>
              <a:gd name="connsiteY1" fmla="*/ 442826 h 2482850"/>
              <a:gd name="connsiteX2" fmla="*/ 1024766 w 5757333"/>
              <a:gd name="connsiteY2" fmla="*/ 472847 h 2482850"/>
              <a:gd name="connsiteX3" fmla="*/ 1076927 w 5757333"/>
              <a:gd name="connsiteY3" fmla="*/ 515653 h 2482850"/>
              <a:gd name="connsiteX4" fmla="*/ 1098013 w 5757333"/>
              <a:gd name="connsiteY4" fmla="*/ 530662 h 2482850"/>
              <a:gd name="connsiteX5" fmla="*/ 1159052 w 5757333"/>
              <a:gd name="connsiteY5" fmla="*/ 547898 h 2482850"/>
              <a:gd name="connsiteX6" fmla="*/ 1220087 w 5757333"/>
              <a:gd name="connsiteY6" fmla="*/ 561794 h 2482850"/>
              <a:gd name="connsiteX7" fmla="*/ 1258931 w 5757333"/>
              <a:gd name="connsiteY7" fmla="*/ 566800 h 2482850"/>
              <a:gd name="connsiteX8" fmla="*/ 1260039 w 5757333"/>
              <a:gd name="connsiteY8" fmla="*/ 575695 h 2482850"/>
              <a:gd name="connsiteX9" fmla="*/ 1177360 w 5757333"/>
              <a:gd name="connsiteY9" fmla="*/ 577361 h 2482850"/>
              <a:gd name="connsiteX10" fmla="*/ 1155720 w 5757333"/>
              <a:gd name="connsiteY10" fmla="*/ 570135 h 2482850"/>
              <a:gd name="connsiteX11" fmla="*/ 1115933 w 5757333"/>
              <a:gd name="connsiteY11" fmla="*/ 573910 h 2482850"/>
              <a:gd name="connsiteX12" fmla="*/ 1011948 w 5757333"/>
              <a:gd name="connsiteY12" fmla="*/ 581859 h 2482850"/>
              <a:gd name="connsiteX13" fmla="*/ 976757 w 5757333"/>
              <a:gd name="connsiteY13" fmla="*/ 597109 h 2482850"/>
              <a:gd name="connsiteX14" fmla="*/ 938046 w 5757333"/>
              <a:gd name="connsiteY14" fmla="*/ 612358 h 2482850"/>
              <a:gd name="connsiteX15" fmla="*/ 994353 w 5757333"/>
              <a:gd name="connsiteY15" fmla="*/ 665146 h 2482850"/>
              <a:gd name="connsiteX16" fmla="*/ 1014295 w 5757333"/>
              <a:gd name="connsiteY16" fmla="*/ 678050 h 2482850"/>
              <a:gd name="connsiteX17" fmla="*/ 957988 w 5757333"/>
              <a:gd name="connsiteY17" fmla="*/ 679223 h 2482850"/>
              <a:gd name="connsiteX18" fmla="*/ 868836 w 5757333"/>
              <a:gd name="connsiteY18" fmla="*/ 675703 h 2482850"/>
              <a:gd name="connsiteX19" fmla="*/ 770299 w 5757333"/>
              <a:gd name="connsiteY19" fmla="*/ 663973 h 2482850"/>
              <a:gd name="connsiteX20" fmla="*/ 687069 w 5757333"/>
              <a:gd name="connsiteY20" fmla="*/ 671533 h 2482850"/>
              <a:gd name="connsiteX21" fmla="*/ 690941 w 5757333"/>
              <a:gd name="connsiteY21" fmla="*/ 656010 h 2482850"/>
              <a:gd name="connsiteX22" fmla="*/ 711275 w 5757333"/>
              <a:gd name="connsiteY22" fmla="*/ 636607 h 2482850"/>
              <a:gd name="connsiteX23" fmla="*/ 613210 w 5757333"/>
              <a:gd name="connsiteY23" fmla="*/ 611257 h 2482850"/>
              <a:gd name="connsiteX24" fmla="*/ 632742 w 5757333"/>
              <a:gd name="connsiteY24" fmla="*/ 657114 h 2482850"/>
              <a:gd name="connsiteX25" fmla="*/ 608964 w 5757333"/>
              <a:gd name="connsiteY25" fmla="*/ 686837 h 2482850"/>
              <a:gd name="connsiteX26" fmla="*/ 554615 w 5757333"/>
              <a:gd name="connsiteY26" fmla="*/ 677492 h 2482850"/>
              <a:gd name="connsiteX27" fmla="*/ 524043 w 5757333"/>
              <a:gd name="connsiteY27" fmla="*/ 666326 h 2482850"/>
              <a:gd name="connsiteX28" fmla="*/ 499416 w 5757333"/>
              <a:gd name="connsiteY28" fmla="*/ 623150 h 2482850"/>
              <a:gd name="connsiteX29" fmla="*/ 423837 w 5757333"/>
              <a:gd name="connsiteY29" fmla="*/ 619749 h 2482850"/>
              <a:gd name="connsiteX30" fmla="*/ 399210 w 5757333"/>
              <a:gd name="connsiteY30" fmla="*/ 626547 h 2482850"/>
              <a:gd name="connsiteX31" fmla="*/ 308345 w 5757333"/>
              <a:gd name="connsiteY31" fmla="*/ 635884 h 2482850"/>
              <a:gd name="connsiteX32" fmla="*/ 246274 w 5757333"/>
              <a:gd name="connsiteY32" fmla="*/ 685969 h 2482850"/>
              <a:gd name="connsiteX33" fmla="*/ 183655 w 5757333"/>
              <a:gd name="connsiteY33" fmla="*/ 749138 h 2482850"/>
              <a:gd name="connsiteX34" fmla="*/ 158247 w 5757333"/>
              <a:gd name="connsiteY34" fmla="*/ 755518 h 2482850"/>
              <a:gd name="connsiteX35" fmla="*/ 123891 w 5757333"/>
              <a:gd name="connsiteY35" fmla="*/ 890239 h 2482850"/>
              <a:gd name="connsiteX36" fmla="*/ 93711 w 5757333"/>
              <a:gd name="connsiteY36" fmla="*/ 953459 h 2482850"/>
              <a:gd name="connsiteX37" fmla="*/ 130292 w 5757333"/>
              <a:gd name="connsiteY37" fmla="*/ 981864 h 2482850"/>
              <a:gd name="connsiteX38" fmla="*/ 276291 w 5757333"/>
              <a:gd name="connsiteY38" fmla="*/ 954308 h 2482850"/>
              <a:gd name="connsiteX39" fmla="*/ 336743 w 5757333"/>
              <a:gd name="connsiteY39" fmla="*/ 952696 h 2482850"/>
              <a:gd name="connsiteX40" fmla="*/ 310950 w 5757333"/>
              <a:gd name="connsiteY40" fmla="*/ 1009117 h 2482850"/>
              <a:gd name="connsiteX41" fmla="*/ 289993 w 5757333"/>
              <a:gd name="connsiteY41" fmla="*/ 1032493 h 2482850"/>
              <a:gd name="connsiteX42" fmla="*/ 259613 w 5757333"/>
              <a:gd name="connsiteY42" fmla="*/ 1070743 h 2482850"/>
              <a:gd name="connsiteX43" fmla="*/ 290803 w 5757333"/>
              <a:gd name="connsiteY43" fmla="*/ 1103293 h 2482850"/>
              <a:gd name="connsiteX44" fmla="*/ 316139 w 5757333"/>
              <a:gd name="connsiteY44" fmla="*/ 1126262 h 2482850"/>
              <a:gd name="connsiteX45" fmla="*/ 301274 w 5757333"/>
              <a:gd name="connsiteY45" fmla="*/ 1161144 h 2482850"/>
              <a:gd name="connsiteX46" fmla="*/ 319122 w 5757333"/>
              <a:gd name="connsiteY46" fmla="*/ 1206605 h 2482850"/>
              <a:gd name="connsiteX47" fmla="*/ 348175 w 5757333"/>
              <a:gd name="connsiteY47" fmla="*/ 1207713 h 2482850"/>
              <a:gd name="connsiteX48" fmla="*/ 360049 w 5757333"/>
              <a:gd name="connsiteY48" fmla="*/ 1227130 h 2482850"/>
              <a:gd name="connsiteX49" fmla="*/ 324753 w 5757333"/>
              <a:gd name="connsiteY49" fmla="*/ 1244438 h 2482850"/>
              <a:gd name="connsiteX50" fmla="*/ 295733 w 5757333"/>
              <a:gd name="connsiteY50" fmla="*/ 1267392 h 2482850"/>
              <a:gd name="connsiteX51" fmla="*/ 276035 w 5757333"/>
              <a:gd name="connsiteY51" fmla="*/ 1268648 h 2482850"/>
              <a:gd name="connsiteX52" fmla="*/ 271944 w 5757333"/>
              <a:gd name="connsiteY52" fmla="*/ 1320550 h 2482850"/>
              <a:gd name="connsiteX53" fmla="*/ 292764 w 5757333"/>
              <a:gd name="connsiteY53" fmla="*/ 1338873 h 2482850"/>
              <a:gd name="connsiteX54" fmla="*/ 306305 w 5757333"/>
              <a:gd name="connsiteY54" fmla="*/ 1372387 h 2482850"/>
              <a:gd name="connsiteX55" fmla="*/ 346127 w 5757333"/>
              <a:gd name="connsiteY55" fmla="*/ 1388350 h 2482850"/>
              <a:gd name="connsiteX56" fmla="*/ 368538 w 5757333"/>
              <a:gd name="connsiteY56" fmla="*/ 1399368 h 2482850"/>
              <a:gd name="connsiteX57" fmla="*/ 327808 w 5757333"/>
              <a:gd name="connsiteY57" fmla="*/ 1397921 h 2482850"/>
              <a:gd name="connsiteX58" fmla="*/ 291170 w 5757333"/>
              <a:gd name="connsiteY58" fmla="*/ 1409102 h 2482850"/>
              <a:gd name="connsiteX59" fmla="*/ 265269 w 5757333"/>
              <a:gd name="connsiteY59" fmla="*/ 1405906 h 2482850"/>
              <a:gd name="connsiteX60" fmla="*/ 240577 w 5757333"/>
              <a:gd name="connsiteY60" fmla="*/ 1402322 h 2482850"/>
              <a:gd name="connsiteX61" fmla="*/ 228825 w 5757333"/>
              <a:gd name="connsiteY61" fmla="*/ 1401426 h 2482850"/>
              <a:gd name="connsiteX62" fmla="*/ 228530 w 5757333"/>
              <a:gd name="connsiteY62" fmla="*/ 1364691 h 2482850"/>
              <a:gd name="connsiteX63" fmla="*/ 207922 w 5757333"/>
              <a:gd name="connsiteY63" fmla="*/ 1297492 h 2482850"/>
              <a:gd name="connsiteX64" fmla="*/ 165811 w 5757333"/>
              <a:gd name="connsiteY64" fmla="*/ 1284948 h 2482850"/>
              <a:gd name="connsiteX65" fmla="*/ 164016 w 5757333"/>
              <a:gd name="connsiteY65" fmla="*/ 1369170 h 2482850"/>
              <a:gd name="connsiteX66" fmla="*/ 154163 w 5757333"/>
              <a:gd name="connsiteY66" fmla="*/ 1420241 h 2482850"/>
              <a:gd name="connsiteX67" fmla="*/ 120116 w 5757333"/>
              <a:gd name="connsiteY67" fmla="*/ 1418450 h 2482850"/>
              <a:gd name="connsiteX68" fmla="*/ 126388 w 5757333"/>
              <a:gd name="connsiteY68" fmla="*/ 1456081 h 2482850"/>
              <a:gd name="connsiteX69" fmla="*/ 191791 w 5757333"/>
              <a:gd name="connsiteY69" fmla="*/ 1504464 h 2482850"/>
              <a:gd name="connsiteX70" fmla="*/ 230218 w 5757333"/>
              <a:gd name="connsiteY70" fmla="*/ 1490186 h 2482850"/>
              <a:gd name="connsiteX71" fmla="*/ 256543 w 5757333"/>
              <a:gd name="connsiteY71" fmla="*/ 1498678 h 2482850"/>
              <a:gd name="connsiteX72" fmla="*/ 276075 w 5757333"/>
              <a:gd name="connsiteY72" fmla="*/ 1525853 h 2482850"/>
              <a:gd name="connsiteX73" fmla="*/ 288860 w 5757333"/>
              <a:gd name="connsiteY73" fmla="*/ 1536043 h 2482850"/>
              <a:gd name="connsiteX74" fmla="*/ 356843 w 5757333"/>
              <a:gd name="connsiteY74" fmla="*/ 1569965 h 2482850"/>
              <a:gd name="connsiteX75" fmla="*/ 393355 w 5757333"/>
              <a:gd name="connsiteY75" fmla="*/ 1605721 h 2482850"/>
              <a:gd name="connsiteX76" fmla="*/ 388300 w 5757333"/>
              <a:gd name="connsiteY76" fmla="*/ 1643633 h 2482850"/>
              <a:gd name="connsiteX77" fmla="*/ 346465 w 5757333"/>
              <a:gd name="connsiteY77" fmla="*/ 1673956 h 2482850"/>
              <a:gd name="connsiteX78" fmla="*/ 323245 w 5757333"/>
              <a:gd name="connsiteY78" fmla="*/ 1677627 h 2482850"/>
              <a:gd name="connsiteX79" fmla="*/ 352043 w 5757333"/>
              <a:gd name="connsiteY79" fmla="*/ 1712315 h 2482850"/>
              <a:gd name="connsiteX80" fmla="*/ 359437 w 5757333"/>
              <a:gd name="connsiteY80" fmla="*/ 1744470 h 2482850"/>
              <a:gd name="connsiteX81" fmla="*/ 356674 w 5757333"/>
              <a:gd name="connsiteY81" fmla="*/ 1775095 h 2482850"/>
              <a:gd name="connsiteX82" fmla="*/ 362464 w 5757333"/>
              <a:gd name="connsiteY82" fmla="*/ 1806249 h 2482850"/>
              <a:gd name="connsiteX83" fmla="*/ 411372 w 5757333"/>
              <a:gd name="connsiteY83" fmla="*/ 1812734 h 2482850"/>
              <a:gd name="connsiteX84" fmla="*/ 450519 w 5757333"/>
              <a:gd name="connsiteY84" fmla="*/ 1866097 h 2482850"/>
              <a:gd name="connsiteX85" fmla="*/ 459921 w 5757333"/>
              <a:gd name="connsiteY85" fmla="*/ 1872606 h 2482850"/>
              <a:gd name="connsiteX86" fmla="*/ 452688 w 5757333"/>
              <a:gd name="connsiteY86" fmla="*/ 1897197 h 2482850"/>
              <a:gd name="connsiteX87" fmla="*/ 415805 w 5757333"/>
              <a:gd name="connsiteY87" fmla="*/ 1911662 h 2482850"/>
              <a:gd name="connsiteX88" fmla="*/ 402776 w 5757333"/>
              <a:gd name="connsiteY88" fmla="*/ 1900810 h 2482850"/>
              <a:gd name="connsiteX89" fmla="*/ 360107 w 5757333"/>
              <a:gd name="connsiteY89" fmla="*/ 1947099 h 2482850"/>
              <a:gd name="connsiteX90" fmla="*/ 393895 w 5757333"/>
              <a:gd name="connsiteY90" fmla="*/ 1964011 h 2482850"/>
              <a:gd name="connsiteX91" fmla="*/ 424243 w 5757333"/>
              <a:gd name="connsiteY91" fmla="*/ 1962223 h 2482850"/>
              <a:gd name="connsiteX92" fmla="*/ 542218 w 5757333"/>
              <a:gd name="connsiteY92" fmla="*/ 1969182 h 2482850"/>
              <a:gd name="connsiteX93" fmla="*/ 652432 w 5757333"/>
              <a:gd name="connsiteY93" fmla="*/ 1966771 h 2482850"/>
              <a:gd name="connsiteX94" fmla="*/ 624127 w 5757333"/>
              <a:gd name="connsiteY94" fmla="*/ 1992726 h 2482850"/>
              <a:gd name="connsiteX95" fmla="*/ 589796 w 5757333"/>
              <a:gd name="connsiteY95" fmla="*/ 2031944 h 2482850"/>
              <a:gd name="connsiteX96" fmla="*/ 559080 w 5757333"/>
              <a:gd name="connsiteY96" fmla="*/ 2039188 h 2482850"/>
              <a:gd name="connsiteX97" fmla="*/ 500053 w 5757333"/>
              <a:gd name="connsiteY97" fmla="*/ 2039181 h 2482850"/>
              <a:gd name="connsiteX98" fmla="*/ 450673 w 5757333"/>
              <a:gd name="connsiteY98" fmla="*/ 2047032 h 2482850"/>
              <a:gd name="connsiteX99" fmla="*/ 403092 w 5757333"/>
              <a:gd name="connsiteY99" fmla="*/ 2055477 h 2482850"/>
              <a:gd name="connsiteX100" fmla="*/ 453559 w 5757333"/>
              <a:gd name="connsiteY100" fmla="*/ 2093123 h 2482850"/>
              <a:gd name="connsiteX101" fmla="*/ 493472 w 5757333"/>
              <a:gd name="connsiteY101" fmla="*/ 2078687 h 2482850"/>
              <a:gd name="connsiteX102" fmla="*/ 513353 w 5757333"/>
              <a:gd name="connsiteY102" fmla="*/ 2069345 h 2482850"/>
              <a:gd name="connsiteX103" fmla="*/ 576939 w 5757333"/>
              <a:gd name="connsiteY103" fmla="*/ 2070655 h 2482850"/>
              <a:gd name="connsiteX104" fmla="*/ 590742 w 5757333"/>
              <a:gd name="connsiteY104" fmla="*/ 2079528 h 2482850"/>
              <a:gd name="connsiteX105" fmla="*/ 581869 w 5757333"/>
              <a:gd name="connsiteY105" fmla="*/ 2094317 h 2482850"/>
              <a:gd name="connsiteX106" fmla="*/ 577925 w 5757333"/>
              <a:gd name="connsiteY106" fmla="*/ 2111079 h 2482850"/>
              <a:gd name="connsiteX107" fmla="*/ 572009 w 5757333"/>
              <a:gd name="connsiteY107" fmla="*/ 2132769 h 2482850"/>
              <a:gd name="connsiteX108" fmla="*/ 635109 w 5757333"/>
              <a:gd name="connsiteY108" fmla="*/ 2109107 h 2482850"/>
              <a:gd name="connsiteX109" fmla="*/ 681881 w 5757333"/>
              <a:gd name="connsiteY109" fmla="*/ 2075142 h 2482850"/>
              <a:gd name="connsiteX110" fmla="*/ 695558 w 5757333"/>
              <a:gd name="connsiteY110" fmla="*/ 2066009 h 2482850"/>
              <a:gd name="connsiteX111" fmla="*/ 723668 w 5757333"/>
              <a:gd name="connsiteY111" fmla="*/ 2054592 h 2482850"/>
              <a:gd name="connsiteX112" fmla="*/ 748741 w 5757333"/>
              <a:gd name="connsiteY112" fmla="*/ 2062965 h 2482850"/>
              <a:gd name="connsiteX113" fmla="*/ 767737 w 5757333"/>
              <a:gd name="connsiteY113" fmla="*/ 2080471 h 2482850"/>
              <a:gd name="connsiteX114" fmla="*/ 797283 w 5757333"/>
              <a:gd name="connsiteY114" fmla="*/ 2104591 h 2482850"/>
              <a:gd name="connsiteX115" fmla="*/ 824720 w 5757333"/>
              <a:gd name="connsiteY115" fmla="*/ 2121086 h 2482850"/>
              <a:gd name="connsiteX116" fmla="*/ 840376 w 5757333"/>
              <a:gd name="connsiteY116" fmla="*/ 2143266 h 2482850"/>
              <a:gd name="connsiteX117" fmla="*/ 859624 w 5757333"/>
              <a:gd name="connsiteY117" fmla="*/ 2115821 h 2482850"/>
              <a:gd name="connsiteX118" fmla="*/ 912724 w 5757333"/>
              <a:gd name="connsiteY118" fmla="*/ 2121438 h 2482850"/>
              <a:gd name="connsiteX119" fmla="*/ 911152 w 5757333"/>
              <a:gd name="connsiteY119" fmla="*/ 2133068 h 2482850"/>
              <a:gd name="connsiteX120" fmla="*/ 902307 w 5757333"/>
              <a:gd name="connsiteY120" fmla="*/ 2138861 h 2482850"/>
              <a:gd name="connsiteX121" fmla="*/ 906035 w 5757333"/>
              <a:gd name="connsiteY121" fmla="*/ 2173373 h 2482850"/>
              <a:gd name="connsiteX122" fmla="*/ 917273 w 5757333"/>
              <a:gd name="connsiteY122" fmla="*/ 2197881 h 2482850"/>
              <a:gd name="connsiteX123" fmla="*/ 923322 w 5757333"/>
              <a:gd name="connsiteY123" fmla="*/ 2211605 h 2482850"/>
              <a:gd name="connsiteX124" fmla="*/ 959024 w 5757333"/>
              <a:gd name="connsiteY124" fmla="*/ 2270665 h 2482850"/>
              <a:gd name="connsiteX125" fmla="*/ 1003949 w 5757333"/>
              <a:gd name="connsiteY125" fmla="*/ 2293467 h 2482850"/>
              <a:gd name="connsiteX126" fmla="*/ 1021937 w 5757333"/>
              <a:gd name="connsiteY126" fmla="*/ 2304961 h 2482850"/>
              <a:gd name="connsiteX127" fmla="*/ 1049328 w 5757333"/>
              <a:gd name="connsiteY127" fmla="*/ 2312697 h 2482850"/>
              <a:gd name="connsiteX128" fmla="*/ 1079309 w 5757333"/>
              <a:gd name="connsiteY128" fmla="*/ 2327234 h 2482850"/>
              <a:gd name="connsiteX129" fmla="*/ 1149847 w 5757333"/>
              <a:gd name="connsiteY129" fmla="*/ 2329778 h 2482850"/>
              <a:gd name="connsiteX130" fmla="*/ 1241709 w 5757333"/>
              <a:gd name="connsiteY130" fmla="*/ 2310865 h 2482850"/>
              <a:gd name="connsiteX131" fmla="*/ 1323240 w 5757333"/>
              <a:gd name="connsiteY131" fmla="*/ 2315680 h 2482850"/>
              <a:gd name="connsiteX132" fmla="*/ 1373660 w 5757333"/>
              <a:gd name="connsiteY132" fmla="*/ 2258211 h 2482850"/>
              <a:gd name="connsiteX133" fmla="*/ 1369536 w 5757333"/>
              <a:gd name="connsiteY133" fmla="*/ 2223188 h 2482850"/>
              <a:gd name="connsiteX134" fmla="*/ 1387553 w 5757333"/>
              <a:gd name="connsiteY134" fmla="*/ 2174370 h 2482850"/>
              <a:gd name="connsiteX135" fmla="*/ 1437808 w 5757333"/>
              <a:gd name="connsiteY135" fmla="*/ 2081673 h 2482850"/>
              <a:gd name="connsiteX136" fmla="*/ 1500037 w 5757333"/>
              <a:gd name="connsiteY136" fmla="*/ 2087841 h 2482850"/>
              <a:gd name="connsiteX137" fmla="*/ 1534517 w 5757333"/>
              <a:gd name="connsiteY137" fmla="*/ 2092508 h 2482850"/>
              <a:gd name="connsiteX138" fmla="*/ 1579560 w 5757333"/>
              <a:gd name="connsiteY138" fmla="*/ 2102032 h 2482850"/>
              <a:gd name="connsiteX139" fmla="*/ 1625166 w 5757333"/>
              <a:gd name="connsiteY139" fmla="*/ 2113267 h 2482850"/>
              <a:gd name="connsiteX140" fmla="*/ 1673599 w 5757333"/>
              <a:gd name="connsiteY140" fmla="*/ 2141981 h 2482850"/>
              <a:gd name="connsiteX141" fmla="*/ 1718927 w 5757333"/>
              <a:gd name="connsiteY141" fmla="*/ 2176569 h 2482850"/>
              <a:gd name="connsiteX142" fmla="*/ 1820800 w 5757333"/>
              <a:gd name="connsiteY142" fmla="*/ 2225610 h 2482850"/>
              <a:gd name="connsiteX143" fmla="*/ 1895958 w 5757333"/>
              <a:gd name="connsiteY143" fmla="*/ 2305475 h 2482850"/>
              <a:gd name="connsiteX144" fmla="*/ 1931798 w 5757333"/>
              <a:gd name="connsiteY144" fmla="*/ 2363714 h 2482850"/>
              <a:gd name="connsiteX145" fmla="*/ 2013998 w 5757333"/>
              <a:gd name="connsiteY145" fmla="*/ 2398150 h 2482850"/>
              <a:gd name="connsiteX146" fmla="*/ 2081021 w 5757333"/>
              <a:gd name="connsiteY146" fmla="*/ 2420061 h 2482850"/>
              <a:gd name="connsiteX147" fmla="*/ 2154491 w 5757333"/>
              <a:gd name="connsiteY147" fmla="*/ 2409467 h 2482850"/>
              <a:gd name="connsiteX148" fmla="*/ 2189222 w 5757333"/>
              <a:gd name="connsiteY148" fmla="*/ 2393702 h 2482850"/>
              <a:gd name="connsiteX149" fmla="*/ 2236069 w 5757333"/>
              <a:gd name="connsiteY149" fmla="*/ 2394818 h 2482850"/>
              <a:gd name="connsiteX150" fmla="*/ 2255032 w 5757333"/>
              <a:gd name="connsiteY150" fmla="*/ 2391468 h 2482850"/>
              <a:gd name="connsiteX151" fmla="*/ 2295748 w 5757333"/>
              <a:gd name="connsiteY151" fmla="*/ 2386448 h 2482850"/>
              <a:gd name="connsiteX152" fmla="*/ 2331310 w 5757333"/>
              <a:gd name="connsiteY152" fmla="*/ 2385293 h 2482850"/>
              <a:gd name="connsiteX153" fmla="*/ 2354008 w 5757333"/>
              <a:gd name="connsiteY153" fmla="*/ 2381551 h 2482850"/>
              <a:gd name="connsiteX154" fmla="*/ 2406054 w 5757333"/>
              <a:gd name="connsiteY154" fmla="*/ 2353142 h 2482850"/>
              <a:gd name="connsiteX155" fmla="*/ 2424129 w 5757333"/>
              <a:gd name="connsiteY155" fmla="*/ 2334189 h 2482850"/>
              <a:gd name="connsiteX156" fmla="*/ 2466525 w 5757333"/>
              <a:gd name="connsiteY156" fmla="*/ 2329739 h 2482850"/>
              <a:gd name="connsiteX157" fmla="*/ 2492976 w 5757333"/>
              <a:gd name="connsiteY157" fmla="*/ 2305719 h 2482850"/>
              <a:gd name="connsiteX158" fmla="*/ 2542233 w 5757333"/>
              <a:gd name="connsiteY158" fmla="*/ 2248888 h 2482850"/>
              <a:gd name="connsiteX159" fmla="*/ 2646495 w 5757333"/>
              <a:gd name="connsiteY159" fmla="*/ 2148080 h 2482850"/>
              <a:gd name="connsiteX160" fmla="*/ 2698761 w 5757333"/>
              <a:gd name="connsiteY160" fmla="*/ 2140614 h 2482850"/>
              <a:gd name="connsiteX161" fmla="*/ 2765960 w 5757333"/>
              <a:gd name="connsiteY161" fmla="*/ 2180933 h 2482850"/>
              <a:gd name="connsiteX162" fmla="*/ 2829218 w 5757333"/>
              <a:gd name="connsiteY162" fmla="*/ 2219525 h 2482850"/>
              <a:gd name="connsiteX163" fmla="*/ 2868188 w 5757333"/>
              <a:gd name="connsiteY163" fmla="*/ 2218500 h 2482850"/>
              <a:gd name="connsiteX164" fmla="*/ 2895878 w 5757333"/>
              <a:gd name="connsiteY164" fmla="*/ 2225678 h 2482850"/>
              <a:gd name="connsiteX165" fmla="*/ 2933822 w 5757333"/>
              <a:gd name="connsiteY165" fmla="*/ 2218500 h 2482850"/>
              <a:gd name="connsiteX166" fmla="*/ 2983047 w 5757333"/>
              <a:gd name="connsiteY166" fmla="*/ 2175428 h 2482850"/>
              <a:gd name="connsiteX167" fmla="*/ 3022017 w 5757333"/>
              <a:gd name="connsiteY167" fmla="*/ 2142611 h 2482850"/>
              <a:gd name="connsiteX168" fmla="*/ 3079447 w 5757333"/>
              <a:gd name="connsiteY168" fmla="*/ 2093386 h 2482850"/>
              <a:gd name="connsiteX169" fmla="*/ 3124570 w 5757333"/>
              <a:gd name="connsiteY169" fmla="*/ 2151840 h 2482850"/>
              <a:gd name="connsiteX170" fmla="*/ 3113174 w 5757333"/>
              <a:gd name="connsiteY170" fmla="*/ 2203775 h 2482850"/>
              <a:gd name="connsiteX171" fmla="*/ 3001543 w 5757333"/>
              <a:gd name="connsiteY171" fmla="*/ 2318494 h 2482850"/>
              <a:gd name="connsiteX172" fmla="*/ 3030498 w 5757333"/>
              <a:gd name="connsiteY172" fmla="*/ 2372678 h 2482850"/>
              <a:gd name="connsiteX173" fmla="*/ 3053330 w 5757333"/>
              <a:gd name="connsiteY173" fmla="*/ 2427991 h 2482850"/>
              <a:gd name="connsiteX174" fmla="*/ 3058105 w 5757333"/>
              <a:gd name="connsiteY174" fmla="*/ 2460513 h 2482850"/>
              <a:gd name="connsiteX175" fmla="*/ 3166256 w 5757333"/>
              <a:gd name="connsiteY175" fmla="*/ 2465284 h 2482850"/>
              <a:gd name="connsiteX176" fmla="*/ 3219051 w 5757333"/>
              <a:gd name="connsiteY176" fmla="*/ 2363664 h 2482850"/>
              <a:gd name="connsiteX177" fmla="*/ 3274293 w 5757333"/>
              <a:gd name="connsiteY177" fmla="*/ 2252342 h 2482850"/>
              <a:gd name="connsiteX178" fmla="*/ 3278398 w 5757333"/>
              <a:gd name="connsiteY178" fmla="*/ 2152866 h 2482850"/>
              <a:gd name="connsiteX179" fmla="*/ 3296858 w 5757333"/>
              <a:gd name="connsiteY179" fmla="*/ 2129279 h 2482850"/>
              <a:gd name="connsiteX180" fmla="*/ 3370696 w 5757333"/>
              <a:gd name="connsiteY180" fmla="*/ 2145688 h 2482850"/>
              <a:gd name="connsiteX181" fmla="*/ 3495993 w 5757333"/>
              <a:gd name="connsiteY181" fmla="*/ 2178584 h 2482850"/>
              <a:gd name="connsiteX182" fmla="*/ 3598157 w 5757333"/>
              <a:gd name="connsiteY182" fmla="*/ 2161189 h 2482850"/>
              <a:gd name="connsiteX183" fmla="*/ 3724444 w 5757333"/>
              <a:gd name="connsiteY183" fmla="*/ 2096505 h 2482850"/>
              <a:gd name="connsiteX184" fmla="*/ 3879993 w 5757333"/>
              <a:gd name="connsiteY184" fmla="*/ 2104206 h 2482850"/>
              <a:gd name="connsiteX185" fmla="*/ 4024315 w 5757333"/>
              <a:gd name="connsiteY185" fmla="*/ 2142845 h 2482850"/>
              <a:gd name="connsiteX186" fmla="*/ 4293474 w 5757333"/>
              <a:gd name="connsiteY186" fmla="*/ 2098833 h 2482850"/>
              <a:gd name="connsiteX187" fmla="*/ 4397203 w 5757333"/>
              <a:gd name="connsiteY187" fmla="*/ 2028130 h 2482850"/>
              <a:gd name="connsiteX188" fmla="*/ 4570053 w 5757333"/>
              <a:gd name="connsiteY188" fmla="*/ 1936948 h 2482850"/>
              <a:gd name="connsiteX189" fmla="*/ 4700028 w 5757333"/>
              <a:gd name="connsiteY189" fmla="*/ 1948182 h 2482850"/>
              <a:gd name="connsiteX190" fmla="*/ 4829715 w 5757333"/>
              <a:gd name="connsiteY190" fmla="*/ 1915765 h 2482850"/>
              <a:gd name="connsiteX191" fmla="*/ 4992932 w 5757333"/>
              <a:gd name="connsiteY191" fmla="*/ 1835421 h 2482850"/>
              <a:gd name="connsiteX192" fmla="*/ 5029855 w 5757333"/>
              <a:gd name="connsiteY192" fmla="*/ 1862384 h 2482850"/>
              <a:gd name="connsiteX193" fmla="*/ 5029855 w 5757333"/>
              <a:gd name="connsiteY193" fmla="*/ 1885819 h 2482850"/>
              <a:gd name="connsiteX194" fmla="*/ 5113030 w 5757333"/>
              <a:gd name="connsiteY194" fmla="*/ 1864981 h 2482850"/>
              <a:gd name="connsiteX195" fmla="*/ 5194907 w 5757333"/>
              <a:gd name="connsiteY195" fmla="*/ 1799884 h 2482850"/>
              <a:gd name="connsiteX196" fmla="*/ 5284585 w 5757333"/>
              <a:gd name="connsiteY196" fmla="*/ 1780356 h 2482850"/>
              <a:gd name="connsiteX197" fmla="*/ 5332377 w 5757333"/>
              <a:gd name="connsiteY197" fmla="*/ 1788168 h 2482850"/>
              <a:gd name="connsiteX198" fmla="*/ 5538008 w 5757333"/>
              <a:gd name="connsiteY198" fmla="*/ 1788168 h 2482850"/>
              <a:gd name="connsiteX199" fmla="*/ 5615570 w 5757333"/>
              <a:gd name="connsiteY199" fmla="*/ 1787747 h 2482850"/>
              <a:gd name="connsiteX200" fmla="*/ 5612389 w 5757333"/>
              <a:gd name="connsiteY200" fmla="*/ 1835460 h 2482850"/>
              <a:gd name="connsiteX201" fmla="*/ 5672827 w 5757333"/>
              <a:gd name="connsiteY201" fmla="*/ 1860908 h 2482850"/>
              <a:gd name="connsiteX202" fmla="*/ 5747579 w 5757333"/>
              <a:gd name="connsiteY202" fmla="*/ 1805242 h 2482850"/>
              <a:gd name="connsiteX203" fmla="*/ 5761893 w 5757333"/>
              <a:gd name="connsiteY203" fmla="*/ 1714585 h 2482850"/>
              <a:gd name="connsiteX204" fmla="*/ 5717306 w 5757333"/>
              <a:gd name="connsiteY204" fmla="*/ 1619298 h 2482850"/>
              <a:gd name="connsiteX205" fmla="*/ 5642151 w 5757333"/>
              <a:gd name="connsiteY205" fmla="*/ 1560141 h 2482850"/>
              <a:gd name="connsiteX206" fmla="*/ 5614239 w 5757333"/>
              <a:gd name="connsiteY206" fmla="*/ 1553686 h 2482850"/>
              <a:gd name="connsiteX207" fmla="*/ 5582030 w 5757333"/>
              <a:gd name="connsiteY207" fmla="*/ 1517116 h 2482850"/>
              <a:gd name="connsiteX208" fmla="*/ 5633565 w 5757333"/>
              <a:gd name="connsiteY208" fmla="*/ 1392347 h 2482850"/>
              <a:gd name="connsiteX209" fmla="*/ 5615692 w 5757333"/>
              <a:gd name="connsiteY209" fmla="*/ 1348879 h 2482850"/>
              <a:gd name="connsiteX210" fmla="*/ 5593566 w 5757333"/>
              <a:gd name="connsiteY210" fmla="*/ 1302925 h 2482850"/>
              <a:gd name="connsiteX211" fmla="*/ 5554420 w 5757333"/>
              <a:gd name="connsiteY211" fmla="*/ 1204209 h 2482850"/>
              <a:gd name="connsiteX212" fmla="*/ 5544208 w 5757333"/>
              <a:gd name="connsiteY212" fmla="*/ 1137830 h 2482850"/>
              <a:gd name="connsiteX213" fmla="*/ 5532294 w 5757333"/>
              <a:gd name="connsiteY213" fmla="*/ 1108896 h 2482850"/>
              <a:gd name="connsiteX214" fmla="*/ 5493266 w 5757333"/>
              <a:gd name="connsiteY214" fmla="*/ 1037962 h 2482850"/>
              <a:gd name="connsiteX215" fmla="*/ 5485249 w 5757333"/>
              <a:gd name="connsiteY215" fmla="*/ 986829 h 2482850"/>
              <a:gd name="connsiteX216" fmla="*/ 5541416 w 5757333"/>
              <a:gd name="connsiteY216" fmla="*/ 958694 h 2482850"/>
              <a:gd name="connsiteX217" fmla="*/ 5581116 w 5757333"/>
              <a:gd name="connsiteY217" fmla="*/ 883025 h 2482850"/>
              <a:gd name="connsiteX218" fmla="*/ 5585959 w 5757333"/>
              <a:gd name="connsiteY218" fmla="*/ 863623 h 2482850"/>
              <a:gd name="connsiteX219" fmla="*/ 5636311 w 5757333"/>
              <a:gd name="connsiteY219" fmla="*/ 831605 h 2482850"/>
              <a:gd name="connsiteX220" fmla="*/ 5648768 w 5757333"/>
              <a:gd name="connsiteY220" fmla="*/ 800026 h 2482850"/>
              <a:gd name="connsiteX221" fmla="*/ 5562696 w 5757333"/>
              <a:gd name="connsiteY221" fmla="*/ 737829 h 2482850"/>
              <a:gd name="connsiteX222" fmla="*/ 5452213 w 5757333"/>
              <a:gd name="connsiteY222" fmla="*/ 715285 h 2482850"/>
              <a:gd name="connsiteX223" fmla="*/ 5397633 w 5757333"/>
              <a:gd name="connsiteY223" fmla="*/ 727001 h 2482850"/>
              <a:gd name="connsiteX224" fmla="*/ 5362542 w 5757333"/>
              <a:gd name="connsiteY224" fmla="*/ 723101 h 2482850"/>
              <a:gd name="connsiteX225" fmla="*/ 5323554 w 5757333"/>
              <a:gd name="connsiteY225" fmla="*/ 686639 h 2482850"/>
              <a:gd name="connsiteX226" fmla="*/ 5279370 w 5757333"/>
              <a:gd name="connsiteY226" fmla="*/ 568156 h 2482850"/>
              <a:gd name="connsiteX227" fmla="*/ 5279004 w 5757333"/>
              <a:gd name="connsiteY227" fmla="*/ 384613 h 2482850"/>
              <a:gd name="connsiteX228" fmla="*/ 5254866 w 5757333"/>
              <a:gd name="connsiteY228" fmla="*/ 352120 h 2482850"/>
              <a:gd name="connsiteX229" fmla="*/ 5220516 w 5757333"/>
              <a:gd name="connsiteY229" fmla="*/ 333552 h 2482850"/>
              <a:gd name="connsiteX230" fmla="*/ 5184849 w 5757333"/>
              <a:gd name="connsiteY230" fmla="*/ 300563 h 2482850"/>
              <a:gd name="connsiteX231" fmla="*/ 5141367 w 5757333"/>
              <a:gd name="connsiteY231" fmla="*/ 301383 h 2482850"/>
              <a:gd name="connsiteX232" fmla="*/ 5127420 w 5757333"/>
              <a:gd name="connsiteY232" fmla="*/ 262823 h 2482850"/>
              <a:gd name="connsiteX233" fmla="*/ 5018304 w 5757333"/>
              <a:gd name="connsiteY233" fmla="*/ 185704 h 2482850"/>
              <a:gd name="connsiteX234" fmla="*/ 4999463 w 5757333"/>
              <a:gd name="connsiteY234" fmla="*/ 169375 h 2482850"/>
              <a:gd name="connsiteX235" fmla="*/ 4934755 w 5757333"/>
              <a:gd name="connsiteY235" fmla="*/ 215088 h 2482850"/>
              <a:gd name="connsiteX236" fmla="*/ 4852033 w 5757333"/>
              <a:gd name="connsiteY236" fmla="*/ 221032 h 2482850"/>
              <a:gd name="connsiteX237" fmla="*/ 4744154 w 5757333"/>
              <a:gd name="connsiteY237" fmla="*/ 222867 h 2482850"/>
              <a:gd name="connsiteX238" fmla="*/ 4678204 w 5757333"/>
              <a:gd name="connsiteY238" fmla="*/ 236224 h 2482850"/>
              <a:gd name="connsiteX239" fmla="*/ 4613089 w 5757333"/>
              <a:gd name="connsiteY239" fmla="*/ 270452 h 2482850"/>
              <a:gd name="connsiteX240" fmla="*/ 4600314 w 5757333"/>
              <a:gd name="connsiteY240" fmla="*/ 286461 h 2482850"/>
              <a:gd name="connsiteX241" fmla="*/ 4576292 w 5757333"/>
              <a:gd name="connsiteY241" fmla="*/ 310530 h 2482850"/>
              <a:gd name="connsiteX242" fmla="*/ 4543270 w 5757333"/>
              <a:gd name="connsiteY242" fmla="*/ 333772 h 2482850"/>
              <a:gd name="connsiteX243" fmla="*/ 4464248 w 5757333"/>
              <a:gd name="connsiteY243" fmla="*/ 370216 h 2482850"/>
              <a:gd name="connsiteX244" fmla="*/ 4407358 w 5757333"/>
              <a:gd name="connsiteY244" fmla="*/ 416508 h 2482850"/>
              <a:gd name="connsiteX245" fmla="*/ 4378355 w 5757333"/>
              <a:gd name="connsiteY245" fmla="*/ 434917 h 2482850"/>
              <a:gd name="connsiteX246" fmla="*/ 4350061 w 5757333"/>
              <a:gd name="connsiteY246" fmla="*/ 433762 h 2482850"/>
              <a:gd name="connsiteX247" fmla="*/ 4321689 w 5757333"/>
              <a:gd name="connsiteY247" fmla="*/ 454938 h 2482850"/>
              <a:gd name="connsiteX248" fmla="*/ 4300782 w 5757333"/>
              <a:gd name="connsiteY248" fmla="*/ 469602 h 2482850"/>
              <a:gd name="connsiteX249" fmla="*/ 4247023 w 5757333"/>
              <a:gd name="connsiteY249" fmla="*/ 468706 h 2482850"/>
              <a:gd name="connsiteX250" fmla="*/ 4128379 w 5757333"/>
              <a:gd name="connsiteY250" fmla="*/ 459343 h 2482850"/>
              <a:gd name="connsiteX251" fmla="*/ 4094515 w 5757333"/>
              <a:gd name="connsiteY251" fmla="*/ 443791 h 2482850"/>
              <a:gd name="connsiteX252" fmla="*/ 4042310 w 5757333"/>
              <a:gd name="connsiteY252" fmla="*/ 428948 h 2482850"/>
              <a:gd name="connsiteX253" fmla="*/ 3997158 w 5757333"/>
              <a:gd name="connsiteY253" fmla="*/ 450862 h 2482850"/>
              <a:gd name="connsiteX254" fmla="*/ 3939308 w 5757333"/>
              <a:gd name="connsiteY254" fmla="*/ 456511 h 2482850"/>
              <a:gd name="connsiteX255" fmla="*/ 3866639 w 5757333"/>
              <a:gd name="connsiteY255" fmla="*/ 477720 h 2482850"/>
              <a:gd name="connsiteX256" fmla="*/ 3815774 w 5757333"/>
              <a:gd name="connsiteY256" fmla="*/ 495618 h 2482850"/>
              <a:gd name="connsiteX257" fmla="*/ 3701404 w 5757333"/>
              <a:gd name="connsiteY257" fmla="*/ 504293 h 2482850"/>
              <a:gd name="connsiteX258" fmla="*/ 3668415 w 5757333"/>
              <a:gd name="connsiteY258" fmla="*/ 500558 h 2482850"/>
              <a:gd name="connsiteX259" fmla="*/ 3632931 w 5757333"/>
              <a:gd name="connsiteY259" fmla="*/ 493088 h 2482850"/>
              <a:gd name="connsiteX260" fmla="*/ 3583130 w 5757333"/>
              <a:gd name="connsiteY260" fmla="*/ 470055 h 2482850"/>
              <a:gd name="connsiteX261" fmla="*/ 3568960 w 5757333"/>
              <a:gd name="connsiteY261" fmla="*/ 446738 h 2482850"/>
              <a:gd name="connsiteX262" fmla="*/ 3524452 w 5757333"/>
              <a:gd name="connsiteY262" fmla="*/ 470944 h 2482850"/>
              <a:gd name="connsiteX263" fmla="*/ 3488534 w 5757333"/>
              <a:gd name="connsiteY263" fmla="*/ 470944 h 2482850"/>
              <a:gd name="connsiteX264" fmla="*/ 3374330 w 5757333"/>
              <a:gd name="connsiteY264" fmla="*/ 429397 h 2482850"/>
              <a:gd name="connsiteX265" fmla="*/ 3350434 w 5757333"/>
              <a:gd name="connsiteY265" fmla="*/ 405990 h 2482850"/>
              <a:gd name="connsiteX266" fmla="*/ 3298736 w 5757333"/>
              <a:gd name="connsiteY266" fmla="*/ 367063 h 2482850"/>
              <a:gd name="connsiteX267" fmla="*/ 3257122 w 5757333"/>
              <a:gd name="connsiteY267" fmla="*/ 353322 h 2482850"/>
              <a:gd name="connsiteX268" fmla="*/ 3196763 w 5757333"/>
              <a:gd name="connsiteY268" fmla="*/ 393173 h 2482850"/>
              <a:gd name="connsiteX269" fmla="*/ 3168869 w 5757333"/>
              <a:gd name="connsiteY269" fmla="*/ 395012 h 2482850"/>
              <a:gd name="connsiteX270" fmla="*/ 3107733 w 5757333"/>
              <a:gd name="connsiteY270" fmla="*/ 346978 h 2482850"/>
              <a:gd name="connsiteX271" fmla="*/ 3088219 w 5757333"/>
              <a:gd name="connsiteY271" fmla="*/ 283014 h 2482850"/>
              <a:gd name="connsiteX272" fmla="*/ 3085618 w 5757333"/>
              <a:gd name="connsiteY272" fmla="*/ 255670 h 2482850"/>
              <a:gd name="connsiteX273" fmla="*/ 3020636 w 5757333"/>
              <a:gd name="connsiteY273" fmla="*/ 227679 h 2482850"/>
              <a:gd name="connsiteX274" fmla="*/ 2930317 w 5757333"/>
              <a:gd name="connsiteY274" fmla="*/ 258923 h 2482850"/>
              <a:gd name="connsiteX275" fmla="*/ 2893927 w 5757333"/>
              <a:gd name="connsiteY275" fmla="*/ 249161 h 2482850"/>
              <a:gd name="connsiteX276" fmla="*/ 2819201 w 5757333"/>
              <a:gd name="connsiteY276" fmla="*/ 189918 h 2482850"/>
              <a:gd name="connsiteX277" fmla="*/ 2801497 w 5757333"/>
              <a:gd name="connsiteY277" fmla="*/ 164208 h 2482850"/>
              <a:gd name="connsiteX278" fmla="*/ 2800946 w 5757333"/>
              <a:gd name="connsiteY278" fmla="*/ 105385 h 2482850"/>
              <a:gd name="connsiteX279" fmla="*/ 2794362 w 5757333"/>
              <a:gd name="connsiteY279" fmla="*/ 91643 h 2482850"/>
              <a:gd name="connsiteX280" fmla="*/ 2744571 w 5757333"/>
              <a:gd name="connsiteY280" fmla="*/ 109099 h 2482850"/>
              <a:gd name="connsiteX281" fmla="*/ 2720401 w 5757333"/>
              <a:gd name="connsiteY281" fmla="*/ 141732 h 2482850"/>
              <a:gd name="connsiteX282" fmla="*/ 2687304 w 5757333"/>
              <a:gd name="connsiteY282" fmla="*/ 145417 h 2482850"/>
              <a:gd name="connsiteX283" fmla="*/ 2579602 w 5757333"/>
              <a:gd name="connsiteY283" fmla="*/ 143308 h 2482850"/>
              <a:gd name="connsiteX284" fmla="*/ 2553331 w 5757333"/>
              <a:gd name="connsiteY284" fmla="*/ 143308 h 2482850"/>
              <a:gd name="connsiteX285" fmla="*/ 2474380 w 5757333"/>
              <a:gd name="connsiteY285" fmla="*/ 127796 h 2482850"/>
              <a:gd name="connsiteX286" fmla="*/ 2344523 w 5757333"/>
              <a:gd name="connsiteY286" fmla="*/ 122650 h 2482850"/>
              <a:gd name="connsiteX287" fmla="*/ 2246396 w 5757333"/>
              <a:gd name="connsiteY287" fmla="*/ 129451 h 2482850"/>
              <a:gd name="connsiteX288" fmla="*/ 2207534 w 5757333"/>
              <a:gd name="connsiteY288" fmla="*/ 141596 h 2482850"/>
              <a:gd name="connsiteX289" fmla="*/ 2141761 w 5757333"/>
              <a:gd name="connsiteY289" fmla="*/ 168770 h 2482850"/>
              <a:gd name="connsiteX290" fmla="*/ 2123708 w 5757333"/>
              <a:gd name="connsiteY290" fmla="*/ 178997 h 2482850"/>
              <a:gd name="connsiteX291" fmla="*/ 2040374 w 5757333"/>
              <a:gd name="connsiteY291" fmla="*/ 191411 h 2482850"/>
              <a:gd name="connsiteX292" fmla="*/ 1986266 w 5757333"/>
              <a:gd name="connsiteY292" fmla="*/ 230967 h 2482850"/>
              <a:gd name="connsiteX293" fmla="*/ 1930877 w 5757333"/>
              <a:gd name="connsiteY293" fmla="*/ 259718 h 2482850"/>
              <a:gd name="connsiteX294" fmla="*/ 1918862 w 5757333"/>
              <a:gd name="connsiteY294" fmla="*/ 263730 h 2482850"/>
              <a:gd name="connsiteX295" fmla="*/ 1809415 w 5757333"/>
              <a:gd name="connsiteY295" fmla="*/ 319220 h 2482850"/>
              <a:gd name="connsiteX296" fmla="*/ 1764036 w 5757333"/>
              <a:gd name="connsiteY296" fmla="*/ 340616 h 2482850"/>
              <a:gd name="connsiteX297" fmla="*/ 1739337 w 5757333"/>
              <a:gd name="connsiteY297" fmla="*/ 347971 h 2482850"/>
              <a:gd name="connsiteX298" fmla="*/ 1717319 w 5757333"/>
              <a:gd name="connsiteY298" fmla="*/ 374048 h 2482850"/>
              <a:gd name="connsiteX299" fmla="*/ 1704638 w 5757333"/>
              <a:gd name="connsiteY299" fmla="*/ 410819 h 2482850"/>
              <a:gd name="connsiteX300" fmla="*/ 1689292 w 5757333"/>
              <a:gd name="connsiteY300" fmla="*/ 430211 h 2482850"/>
              <a:gd name="connsiteX301" fmla="*/ 1655255 w 5757333"/>
              <a:gd name="connsiteY301" fmla="*/ 444917 h 2482850"/>
              <a:gd name="connsiteX302" fmla="*/ 1590672 w 5757333"/>
              <a:gd name="connsiteY302" fmla="*/ 447565 h 2482850"/>
              <a:gd name="connsiteX303" fmla="*/ 1559161 w 5757333"/>
              <a:gd name="connsiteY303" fmla="*/ 449451 h 2482850"/>
              <a:gd name="connsiteX304" fmla="*/ 1534459 w 5757333"/>
              <a:gd name="connsiteY304" fmla="*/ 444248 h 2482850"/>
              <a:gd name="connsiteX305" fmla="*/ 1485079 w 5757333"/>
              <a:gd name="connsiteY305" fmla="*/ 422856 h 2482850"/>
              <a:gd name="connsiteX306" fmla="*/ 1451712 w 5757333"/>
              <a:gd name="connsiteY306" fmla="*/ 419513 h 2482850"/>
              <a:gd name="connsiteX307" fmla="*/ 1419010 w 5757333"/>
              <a:gd name="connsiteY307" fmla="*/ 402795 h 2482850"/>
              <a:gd name="connsiteX308" fmla="*/ 1381634 w 5757333"/>
              <a:gd name="connsiteY308" fmla="*/ 388283 h 2482850"/>
              <a:gd name="connsiteX309" fmla="*/ 1336925 w 5757333"/>
              <a:gd name="connsiteY309" fmla="*/ 411489 h 2482850"/>
              <a:gd name="connsiteX310" fmla="*/ 1312453 w 5757333"/>
              <a:gd name="connsiteY310" fmla="*/ 407368 h 2482850"/>
              <a:gd name="connsiteX311" fmla="*/ 1080756 w 5757333"/>
              <a:gd name="connsiteY311" fmla="*/ 362015 h 2482850"/>
              <a:gd name="connsiteX312" fmla="*/ 1039929 w 5757333"/>
              <a:gd name="connsiteY312" fmla="*/ 412158 h 2482850"/>
              <a:gd name="connsiteX313" fmla="*/ 576054 w 5757333"/>
              <a:gd name="connsiteY313" fmla="*/ 584421 h 2482850"/>
              <a:gd name="connsiteX314" fmla="*/ 566075 w 5757333"/>
              <a:gd name="connsiteY314" fmla="*/ 556750 h 2482850"/>
              <a:gd name="connsiteX315" fmla="*/ 596794 w 5757333"/>
              <a:gd name="connsiteY315" fmla="*/ 546764 h 2482850"/>
              <a:gd name="connsiteX316" fmla="*/ 627215 w 5757333"/>
              <a:gd name="connsiteY316" fmla="*/ 564180 h 2482850"/>
              <a:gd name="connsiteX317" fmla="*/ 594430 w 5757333"/>
              <a:gd name="connsiteY317" fmla="*/ 586295 h 2482850"/>
              <a:gd name="connsiteX318" fmla="*/ 576054 w 5757333"/>
              <a:gd name="connsiteY318" fmla="*/ 584421 h 2482850"/>
              <a:gd name="connsiteX319" fmla="*/ 584884 w 5757333"/>
              <a:gd name="connsiteY319" fmla="*/ 642009 h 2482850"/>
              <a:gd name="connsiteX320" fmla="*/ 597708 w 5757333"/>
              <a:gd name="connsiteY320" fmla="*/ 624053 h 2482850"/>
              <a:gd name="connsiteX321" fmla="*/ 584884 w 5757333"/>
              <a:gd name="connsiteY321" fmla="*/ 606094 h 2482850"/>
              <a:gd name="connsiteX322" fmla="*/ 572059 w 5757333"/>
              <a:gd name="connsiteY322" fmla="*/ 624053 h 2482850"/>
              <a:gd name="connsiteX323" fmla="*/ 584884 w 5757333"/>
              <a:gd name="connsiteY323" fmla="*/ 642009 h 2482850"/>
              <a:gd name="connsiteX324" fmla="*/ 552110 w 5757333"/>
              <a:gd name="connsiteY324" fmla="*/ 625622 h 2482850"/>
              <a:gd name="connsiteX325" fmla="*/ 564935 w 5757333"/>
              <a:gd name="connsiteY325" fmla="*/ 605802 h 2482850"/>
              <a:gd name="connsiteX326" fmla="*/ 552110 w 5757333"/>
              <a:gd name="connsiteY326" fmla="*/ 585982 h 2482850"/>
              <a:gd name="connsiteX327" fmla="*/ 539286 w 5757333"/>
              <a:gd name="connsiteY327" fmla="*/ 605802 h 2482850"/>
              <a:gd name="connsiteX328" fmla="*/ 552110 w 5757333"/>
              <a:gd name="connsiteY328" fmla="*/ 625622 h 2482850"/>
              <a:gd name="connsiteX329" fmla="*/ 257148 w 5757333"/>
              <a:gd name="connsiteY329" fmla="*/ 1332809 h 2482850"/>
              <a:gd name="connsiteX330" fmla="*/ 273902 w 5757333"/>
              <a:gd name="connsiteY330" fmla="*/ 1355846 h 2482850"/>
              <a:gd name="connsiteX331" fmla="*/ 257148 w 5757333"/>
              <a:gd name="connsiteY331" fmla="*/ 1378882 h 2482850"/>
              <a:gd name="connsiteX332" fmla="*/ 240394 w 5757333"/>
              <a:gd name="connsiteY332" fmla="*/ 1355846 h 2482850"/>
              <a:gd name="connsiteX333" fmla="*/ 257148 w 5757333"/>
              <a:gd name="connsiteY333" fmla="*/ 1332809 h 2482850"/>
              <a:gd name="connsiteX334" fmla="*/ 237537 w 5757333"/>
              <a:gd name="connsiteY334" fmla="*/ 1678789 h 2482850"/>
              <a:gd name="connsiteX335" fmla="*/ 280864 w 5757333"/>
              <a:gd name="connsiteY335" fmla="*/ 1681733 h 2482850"/>
              <a:gd name="connsiteX336" fmla="*/ 330208 w 5757333"/>
              <a:gd name="connsiteY336" fmla="*/ 1668916 h 2482850"/>
              <a:gd name="connsiteX337" fmla="*/ 281051 w 5757333"/>
              <a:gd name="connsiteY337" fmla="*/ 1631284 h 2482850"/>
              <a:gd name="connsiteX338" fmla="*/ 213198 w 5757333"/>
              <a:gd name="connsiteY338" fmla="*/ 1614462 h 2482850"/>
              <a:gd name="connsiteX339" fmla="*/ 207214 w 5757333"/>
              <a:gd name="connsiteY339" fmla="*/ 1667541 h 2482850"/>
              <a:gd name="connsiteX340" fmla="*/ 237537 w 5757333"/>
              <a:gd name="connsiteY340" fmla="*/ 1678789 h 2482850"/>
              <a:gd name="connsiteX341" fmla="*/ 81416 w 5757333"/>
              <a:gd name="connsiteY341" fmla="*/ 836347 h 2482850"/>
              <a:gd name="connsiteX342" fmla="*/ 100167 w 5757333"/>
              <a:gd name="connsiteY342" fmla="*/ 813041 h 2482850"/>
              <a:gd name="connsiteX343" fmla="*/ 108767 w 5757333"/>
              <a:gd name="connsiteY343" fmla="*/ 849791 h 2482850"/>
              <a:gd name="connsiteX344" fmla="*/ 81416 w 5757333"/>
              <a:gd name="connsiteY344" fmla="*/ 836347 h 2482850"/>
              <a:gd name="connsiteX345" fmla="*/ 24825 w 5757333"/>
              <a:gd name="connsiteY345" fmla="*/ 718800 h 2482850"/>
              <a:gd name="connsiteX346" fmla="*/ 19586 w 5757333"/>
              <a:gd name="connsiteY346" fmla="*/ 677377 h 2482850"/>
              <a:gd name="connsiteX347" fmla="*/ 61528 w 5757333"/>
              <a:gd name="connsiteY347" fmla="*/ 668057 h 2482850"/>
              <a:gd name="connsiteX348" fmla="*/ 101336 w 5757333"/>
              <a:gd name="connsiteY348" fmla="*/ 709384 h 2482850"/>
              <a:gd name="connsiteX349" fmla="*/ 24825 w 5757333"/>
              <a:gd name="connsiteY349" fmla="*/ 718800 h 2482850"/>
              <a:gd name="connsiteX350" fmla="*/ 270533 w 5757333"/>
              <a:gd name="connsiteY350" fmla="*/ 655222 h 2482850"/>
              <a:gd name="connsiteX351" fmla="*/ 316229 w 5757333"/>
              <a:gd name="connsiteY351" fmla="*/ 609293 h 2482850"/>
              <a:gd name="connsiteX352" fmla="*/ 392683 w 5757333"/>
              <a:gd name="connsiteY352" fmla="*/ 575238 h 2482850"/>
              <a:gd name="connsiteX353" fmla="*/ 407227 w 5757333"/>
              <a:gd name="connsiteY353" fmla="*/ 566883 h 2482850"/>
              <a:gd name="connsiteX354" fmla="*/ 445600 w 5757333"/>
              <a:gd name="connsiteY354" fmla="*/ 554504 h 2482850"/>
              <a:gd name="connsiteX355" fmla="*/ 500373 w 5757333"/>
              <a:gd name="connsiteY355" fmla="*/ 522634 h 2482850"/>
              <a:gd name="connsiteX356" fmla="*/ 548541 w 5757333"/>
              <a:gd name="connsiteY356" fmla="*/ 469281 h 2482850"/>
              <a:gd name="connsiteX357" fmla="*/ 559343 w 5757333"/>
              <a:gd name="connsiteY357" fmla="*/ 454593 h 2482850"/>
              <a:gd name="connsiteX358" fmla="*/ 635736 w 5757333"/>
              <a:gd name="connsiteY358" fmla="*/ 422125 h 2482850"/>
              <a:gd name="connsiteX359" fmla="*/ 731419 w 5757333"/>
              <a:gd name="connsiteY359" fmla="*/ 415940 h 2482850"/>
              <a:gd name="connsiteX360" fmla="*/ 875158 w 5757333"/>
              <a:gd name="connsiteY360" fmla="*/ 448782 h 2482850"/>
              <a:gd name="connsiteX361" fmla="*/ 888957 w 5757333"/>
              <a:gd name="connsiteY361" fmla="*/ 453593 h 2482850"/>
              <a:gd name="connsiteX362" fmla="*/ 919788 w 5757333"/>
              <a:gd name="connsiteY362" fmla="*/ 463135 h 2482850"/>
              <a:gd name="connsiteX363" fmla="*/ 933735 w 5757333"/>
              <a:gd name="connsiteY363" fmla="*/ 455798 h 2482850"/>
              <a:gd name="connsiteX364" fmla="*/ 972640 w 5757333"/>
              <a:gd name="connsiteY364" fmla="*/ 463135 h 2482850"/>
              <a:gd name="connsiteX365" fmla="*/ 1036151 w 5757333"/>
              <a:gd name="connsiteY365" fmla="*/ 368233 h 2482850"/>
              <a:gd name="connsiteX366" fmla="*/ 1034676 w 5757333"/>
              <a:gd name="connsiteY366" fmla="*/ 354865 h 2482850"/>
              <a:gd name="connsiteX367" fmla="*/ 789931 w 5757333"/>
              <a:gd name="connsiteY367" fmla="*/ 214483 h 2482850"/>
              <a:gd name="connsiteX368" fmla="*/ 777330 w 5757333"/>
              <a:gd name="connsiteY368" fmla="*/ 197819 h 2482850"/>
              <a:gd name="connsiteX369" fmla="*/ 759191 w 5757333"/>
              <a:gd name="connsiteY369" fmla="*/ 145824 h 2482850"/>
              <a:gd name="connsiteX370" fmla="*/ 747392 w 5757333"/>
              <a:gd name="connsiteY370" fmla="*/ 87790 h 2482850"/>
              <a:gd name="connsiteX371" fmla="*/ 753606 w 5757333"/>
              <a:gd name="connsiteY371" fmla="*/ 47467 h 2482850"/>
              <a:gd name="connsiteX372" fmla="*/ 665281 w 5757333"/>
              <a:gd name="connsiteY372" fmla="*/ 55279 h 2482850"/>
              <a:gd name="connsiteX373" fmla="*/ 593351 w 5757333"/>
              <a:gd name="connsiteY373" fmla="*/ 44890 h 2482850"/>
              <a:gd name="connsiteX374" fmla="*/ 530873 w 5757333"/>
              <a:gd name="connsiteY374" fmla="*/ 6532 h 2482850"/>
              <a:gd name="connsiteX375" fmla="*/ 448971 w 5757333"/>
              <a:gd name="connsiteY375" fmla="*/ 23782 h 2482850"/>
              <a:gd name="connsiteX376" fmla="*/ 434531 w 5757333"/>
              <a:gd name="connsiteY376" fmla="*/ 21915 h 2482850"/>
              <a:gd name="connsiteX377" fmla="*/ 346476 w 5757333"/>
              <a:gd name="connsiteY377" fmla="*/ 34984 h 2482850"/>
              <a:gd name="connsiteX378" fmla="*/ 321317 w 5757333"/>
              <a:gd name="connsiteY378" fmla="*/ 64390 h 2482850"/>
              <a:gd name="connsiteX379" fmla="*/ 294761 w 5757333"/>
              <a:gd name="connsiteY379" fmla="*/ 71860 h 2482850"/>
              <a:gd name="connsiteX380" fmla="*/ 276633 w 5757333"/>
              <a:gd name="connsiteY380" fmla="*/ 115900 h 2482850"/>
              <a:gd name="connsiteX381" fmla="*/ 297100 w 5757333"/>
              <a:gd name="connsiteY381" fmla="*/ 134770 h 2482850"/>
              <a:gd name="connsiteX382" fmla="*/ 333180 w 5757333"/>
              <a:gd name="connsiteY382" fmla="*/ 224278 h 2482850"/>
              <a:gd name="connsiteX383" fmla="*/ 293761 w 5757333"/>
              <a:gd name="connsiteY383" fmla="*/ 270452 h 2482850"/>
              <a:gd name="connsiteX384" fmla="*/ 234471 w 5757333"/>
              <a:gd name="connsiteY384" fmla="*/ 346189 h 2482850"/>
              <a:gd name="connsiteX385" fmla="*/ 189938 w 5757333"/>
              <a:gd name="connsiteY385" fmla="*/ 433658 h 2482850"/>
              <a:gd name="connsiteX386" fmla="*/ 137341 w 5757333"/>
              <a:gd name="connsiteY386" fmla="*/ 472826 h 2482850"/>
              <a:gd name="connsiteX387" fmla="*/ 175390 w 5757333"/>
              <a:gd name="connsiteY387" fmla="*/ 543328 h 2482850"/>
              <a:gd name="connsiteX388" fmla="*/ 334300 w 5757333"/>
              <a:gd name="connsiteY388" fmla="*/ 535494 h 2482850"/>
              <a:gd name="connsiteX389" fmla="*/ 347729 w 5757333"/>
              <a:gd name="connsiteY389" fmla="*/ 562352 h 2482850"/>
              <a:gd name="connsiteX390" fmla="*/ 264917 w 5757333"/>
              <a:gd name="connsiteY390" fmla="*/ 582496 h 2482850"/>
              <a:gd name="connsiteX391" fmla="*/ 168272 w 5757333"/>
              <a:gd name="connsiteY391" fmla="*/ 638007 h 2482850"/>
              <a:gd name="connsiteX392" fmla="*/ 167513 w 5757333"/>
              <a:gd name="connsiteY392" fmla="*/ 647143 h 2482850"/>
              <a:gd name="connsiteX393" fmla="*/ 152314 w 5757333"/>
              <a:gd name="connsiteY393" fmla="*/ 720977 h 2482850"/>
              <a:gd name="connsiteX394" fmla="*/ 161249 w 5757333"/>
              <a:gd name="connsiteY394" fmla="*/ 742834 h 2482850"/>
              <a:gd name="connsiteX395" fmla="*/ 187160 w 5757333"/>
              <a:gd name="connsiteY395" fmla="*/ 726555 h 2482850"/>
              <a:gd name="connsiteX396" fmla="*/ 270533 w 5757333"/>
              <a:gd name="connsiteY396" fmla="*/ 655222 h 248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5757333" h="2482850">
                <a:moveTo>
                  <a:pt x="1039929" y="412158"/>
                </a:moveTo>
                <a:cubicBezTo>
                  <a:pt x="1033924" y="416505"/>
                  <a:pt x="1025914" y="431880"/>
                  <a:pt x="1023654" y="442826"/>
                </a:cubicBezTo>
                <a:cubicBezTo>
                  <a:pt x="1020879" y="452974"/>
                  <a:pt x="1020879" y="468263"/>
                  <a:pt x="1024766" y="472847"/>
                </a:cubicBezTo>
                <a:cubicBezTo>
                  <a:pt x="1042801" y="486884"/>
                  <a:pt x="1068881" y="508845"/>
                  <a:pt x="1076927" y="515653"/>
                </a:cubicBezTo>
                <a:cubicBezTo>
                  <a:pt x="1078726" y="521770"/>
                  <a:pt x="1089547" y="529557"/>
                  <a:pt x="1098013" y="530662"/>
                </a:cubicBezTo>
                <a:cubicBezTo>
                  <a:pt x="1100925" y="549290"/>
                  <a:pt x="1130611" y="557628"/>
                  <a:pt x="1159052" y="547898"/>
                </a:cubicBezTo>
                <a:cubicBezTo>
                  <a:pt x="1180969" y="541644"/>
                  <a:pt x="1211487" y="548592"/>
                  <a:pt x="1220087" y="561794"/>
                </a:cubicBezTo>
                <a:cubicBezTo>
                  <a:pt x="1225355" y="565411"/>
                  <a:pt x="1245333" y="567634"/>
                  <a:pt x="1258931" y="566800"/>
                </a:cubicBezTo>
                <a:cubicBezTo>
                  <a:pt x="1272385" y="568189"/>
                  <a:pt x="1273216" y="573194"/>
                  <a:pt x="1260039" y="575695"/>
                </a:cubicBezTo>
                <a:cubicBezTo>
                  <a:pt x="1259762" y="575972"/>
                  <a:pt x="1219256" y="576530"/>
                  <a:pt x="1177360" y="577361"/>
                </a:cubicBezTo>
                <a:cubicBezTo>
                  <a:pt x="1170149" y="578055"/>
                  <a:pt x="1159052" y="574443"/>
                  <a:pt x="1155720" y="570135"/>
                </a:cubicBezTo>
                <a:cubicBezTo>
                  <a:pt x="1149059" y="563882"/>
                  <a:pt x="1129085" y="566382"/>
                  <a:pt x="1115933" y="573910"/>
                </a:cubicBezTo>
                <a:cubicBezTo>
                  <a:pt x="1080950" y="580920"/>
                  <a:pt x="1028274" y="585043"/>
                  <a:pt x="1011948" y="581859"/>
                </a:cubicBezTo>
                <a:cubicBezTo>
                  <a:pt x="1001683" y="579221"/>
                  <a:pt x="982327" y="586846"/>
                  <a:pt x="976757" y="597109"/>
                </a:cubicBezTo>
                <a:cubicBezTo>
                  <a:pt x="960921" y="598577"/>
                  <a:pt x="940979" y="607375"/>
                  <a:pt x="938046" y="612358"/>
                </a:cubicBezTo>
                <a:cubicBezTo>
                  <a:pt x="917809" y="636993"/>
                  <a:pt x="946549" y="662800"/>
                  <a:pt x="994353" y="665146"/>
                </a:cubicBezTo>
                <a:cubicBezTo>
                  <a:pt x="1012535" y="664268"/>
                  <a:pt x="1023092" y="670720"/>
                  <a:pt x="1014295" y="678050"/>
                </a:cubicBezTo>
                <a:cubicBezTo>
                  <a:pt x="1000509" y="693886"/>
                  <a:pt x="971769" y="695062"/>
                  <a:pt x="957988" y="679223"/>
                </a:cubicBezTo>
                <a:cubicBezTo>
                  <a:pt x="935700" y="675412"/>
                  <a:pt x="891120" y="673652"/>
                  <a:pt x="868836" y="675703"/>
                </a:cubicBezTo>
                <a:cubicBezTo>
                  <a:pt x="855637" y="672771"/>
                  <a:pt x="806955" y="666905"/>
                  <a:pt x="770299" y="663973"/>
                </a:cubicBezTo>
                <a:cubicBezTo>
                  <a:pt x="761209" y="656057"/>
                  <a:pt x="720735" y="660162"/>
                  <a:pt x="687069" y="671533"/>
                </a:cubicBezTo>
                <a:cubicBezTo>
                  <a:pt x="669880" y="669593"/>
                  <a:pt x="671330" y="661832"/>
                  <a:pt x="690941" y="656010"/>
                </a:cubicBezTo>
                <a:cubicBezTo>
                  <a:pt x="703769" y="656496"/>
                  <a:pt x="714906" y="647762"/>
                  <a:pt x="711275" y="636607"/>
                </a:cubicBezTo>
                <a:cubicBezTo>
                  <a:pt x="689487" y="606047"/>
                  <a:pt x="642036" y="593431"/>
                  <a:pt x="613210" y="611257"/>
                </a:cubicBezTo>
                <a:cubicBezTo>
                  <a:pt x="597924" y="615716"/>
                  <a:pt x="608115" y="639069"/>
                  <a:pt x="632742" y="657114"/>
                </a:cubicBezTo>
                <a:cubicBezTo>
                  <a:pt x="643781" y="664969"/>
                  <a:pt x="631893" y="679831"/>
                  <a:pt x="608964" y="686837"/>
                </a:cubicBezTo>
                <a:cubicBezTo>
                  <a:pt x="595377" y="682166"/>
                  <a:pt x="568202" y="677920"/>
                  <a:pt x="554615" y="677492"/>
                </a:cubicBezTo>
                <a:cubicBezTo>
                  <a:pt x="549307" y="673674"/>
                  <a:pt x="532748" y="668446"/>
                  <a:pt x="524043" y="666326"/>
                </a:cubicBezTo>
                <a:cubicBezTo>
                  <a:pt x="508970" y="661655"/>
                  <a:pt x="496656" y="638007"/>
                  <a:pt x="499416" y="623150"/>
                </a:cubicBezTo>
                <a:cubicBezTo>
                  <a:pt x="493684" y="605313"/>
                  <a:pt x="455894" y="603614"/>
                  <a:pt x="423837" y="619749"/>
                </a:cubicBezTo>
                <a:cubicBezTo>
                  <a:pt x="417468" y="625060"/>
                  <a:pt x="406428" y="628033"/>
                  <a:pt x="399210" y="626547"/>
                </a:cubicBezTo>
                <a:cubicBezTo>
                  <a:pt x="373097" y="618475"/>
                  <a:pt x="326815" y="622722"/>
                  <a:pt x="308345" y="635884"/>
                </a:cubicBezTo>
                <a:cubicBezTo>
                  <a:pt x="287964" y="656690"/>
                  <a:pt x="257392" y="682037"/>
                  <a:pt x="246274" y="685969"/>
                </a:cubicBezTo>
                <a:cubicBezTo>
                  <a:pt x="230768" y="696045"/>
                  <a:pt x="201456" y="726415"/>
                  <a:pt x="183655" y="749138"/>
                </a:cubicBezTo>
                <a:cubicBezTo>
                  <a:pt x="175617" y="748562"/>
                  <a:pt x="164437" y="754104"/>
                  <a:pt x="158247" y="755518"/>
                </a:cubicBezTo>
                <a:cubicBezTo>
                  <a:pt x="134812" y="760451"/>
                  <a:pt x="117187" y="828420"/>
                  <a:pt x="123891" y="890239"/>
                </a:cubicBezTo>
                <a:cubicBezTo>
                  <a:pt x="113142" y="900775"/>
                  <a:pt x="98055" y="932844"/>
                  <a:pt x="93711" y="953459"/>
                </a:cubicBezTo>
                <a:cubicBezTo>
                  <a:pt x="89591" y="970184"/>
                  <a:pt x="108796" y="984387"/>
                  <a:pt x="130292" y="981864"/>
                </a:cubicBezTo>
                <a:cubicBezTo>
                  <a:pt x="159550" y="977971"/>
                  <a:pt x="232719" y="962854"/>
                  <a:pt x="276291" y="954308"/>
                </a:cubicBezTo>
                <a:cubicBezTo>
                  <a:pt x="285157" y="955517"/>
                  <a:pt x="315786" y="954711"/>
                  <a:pt x="336743" y="952696"/>
                </a:cubicBezTo>
                <a:cubicBezTo>
                  <a:pt x="365357" y="956927"/>
                  <a:pt x="351654" y="983929"/>
                  <a:pt x="310950" y="1009117"/>
                </a:cubicBezTo>
                <a:cubicBezTo>
                  <a:pt x="315383" y="1022014"/>
                  <a:pt x="304905" y="1033299"/>
                  <a:pt x="289993" y="1032493"/>
                </a:cubicBezTo>
                <a:cubicBezTo>
                  <a:pt x="271455" y="1038538"/>
                  <a:pt x="255334" y="1057076"/>
                  <a:pt x="259613" y="1070743"/>
                </a:cubicBezTo>
                <a:cubicBezTo>
                  <a:pt x="279594" y="1078073"/>
                  <a:pt x="295513" y="1094672"/>
                  <a:pt x="290803" y="1103293"/>
                </a:cubicBezTo>
                <a:cubicBezTo>
                  <a:pt x="302983" y="1109972"/>
                  <a:pt x="315005" y="1121364"/>
                  <a:pt x="316139" y="1126262"/>
                </a:cubicBezTo>
                <a:cubicBezTo>
                  <a:pt x="325466" y="1140781"/>
                  <a:pt x="317942" y="1157161"/>
                  <a:pt x="301274" y="1161144"/>
                </a:cubicBezTo>
                <a:cubicBezTo>
                  <a:pt x="286251" y="1179125"/>
                  <a:pt x="295445" y="1207256"/>
                  <a:pt x="319122" y="1206605"/>
                </a:cubicBezTo>
                <a:cubicBezTo>
                  <a:pt x="329427" y="1204695"/>
                  <a:pt x="343972" y="1206058"/>
                  <a:pt x="348175" y="1207713"/>
                </a:cubicBezTo>
                <a:cubicBezTo>
                  <a:pt x="361363" y="1210736"/>
                  <a:pt x="361866" y="1220678"/>
                  <a:pt x="360049" y="1227130"/>
                </a:cubicBezTo>
                <a:cubicBezTo>
                  <a:pt x="356192" y="1240843"/>
                  <a:pt x="346217" y="1243909"/>
                  <a:pt x="324753" y="1244438"/>
                </a:cubicBezTo>
                <a:cubicBezTo>
                  <a:pt x="330482" y="1259871"/>
                  <a:pt x="315970" y="1271857"/>
                  <a:pt x="295733" y="1267392"/>
                </a:cubicBezTo>
                <a:cubicBezTo>
                  <a:pt x="294459" y="1265352"/>
                  <a:pt x="284783" y="1265352"/>
                  <a:pt x="276035" y="1268648"/>
                </a:cubicBezTo>
                <a:cubicBezTo>
                  <a:pt x="261257" y="1272437"/>
                  <a:pt x="257306" y="1299024"/>
                  <a:pt x="271944" y="1320550"/>
                </a:cubicBezTo>
                <a:cubicBezTo>
                  <a:pt x="284938" y="1321043"/>
                  <a:pt x="291569" y="1329423"/>
                  <a:pt x="292764" y="1338873"/>
                </a:cubicBezTo>
                <a:cubicBezTo>
                  <a:pt x="291965" y="1350049"/>
                  <a:pt x="298338" y="1366008"/>
                  <a:pt x="306305" y="1372387"/>
                </a:cubicBezTo>
                <a:cubicBezTo>
                  <a:pt x="312476" y="1383762"/>
                  <a:pt x="331989" y="1392941"/>
                  <a:pt x="346127" y="1388350"/>
                </a:cubicBezTo>
                <a:cubicBezTo>
                  <a:pt x="364450" y="1385755"/>
                  <a:pt x="372701" y="1396187"/>
                  <a:pt x="368538" y="1399368"/>
                </a:cubicBezTo>
                <a:cubicBezTo>
                  <a:pt x="364367" y="1402556"/>
                  <a:pt x="350906" y="1404902"/>
                  <a:pt x="327808" y="1397921"/>
                </a:cubicBezTo>
                <a:cubicBezTo>
                  <a:pt x="315264" y="1397522"/>
                  <a:pt x="296539" y="1404708"/>
                  <a:pt x="291170" y="1409102"/>
                </a:cubicBezTo>
                <a:cubicBezTo>
                  <a:pt x="281411" y="1418878"/>
                  <a:pt x="268270" y="1416881"/>
                  <a:pt x="265269" y="1405906"/>
                </a:cubicBezTo>
                <a:cubicBezTo>
                  <a:pt x="260786" y="1397619"/>
                  <a:pt x="246846" y="1396273"/>
                  <a:pt x="240577" y="1402322"/>
                </a:cubicBezTo>
                <a:cubicBezTo>
                  <a:pt x="234975" y="1418615"/>
                  <a:pt x="229045" y="1418165"/>
                  <a:pt x="228825" y="1401426"/>
                </a:cubicBezTo>
                <a:cubicBezTo>
                  <a:pt x="220984" y="1398069"/>
                  <a:pt x="221136" y="1379699"/>
                  <a:pt x="228530" y="1364691"/>
                </a:cubicBezTo>
                <a:cubicBezTo>
                  <a:pt x="234129" y="1346771"/>
                  <a:pt x="222928" y="1312724"/>
                  <a:pt x="207922" y="1297492"/>
                </a:cubicBezTo>
                <a:cubicBezTo>
                  <a:pt x="197840" y="1286294"/>
                  <a:pt x="176786" y="1280022"/>
                  <a:pt x="165811" y="1284948"/>
                </a:cubicBezTo>
                <a:cubicBezTo>
                  <a:pt x="146100" y="1292789"/>
                  <a:pt x="144308" y="1334454"/>
                  <a:pt x="164016" y="1369170"/>
                </a:cubicBezTo>
                <a:cubicBezTo>
                  <a:pt x="180370" y="1381268"/>
                  <a:pt x="176336" y="1407252"/>
                  <a:pt x="154163" y="1420241"/>
                </a:cubicBezTo>
                <a:cubicBezTo>
                  <a:pt x="148561" y="1416658"/>
                  <a:pt x="131091" y="1414866"/>
                  <a:pt x="120116" y="1418450"/>
                </a:cubicBezTo>
                <a:cubicBezTo>
                  <a:pt x="105330" y="1423379"/>
                  <a:pt x="108018" y="1442195"/>
                  <a:pt x="126388" y="1456081"/>
                </a:cubicBezTo>
                <a:cubicBezTo>
                  <a:pt x="154833" y="1468852"/>
                  <a:pt x="187538" y="1493490"/>
                  <a:pt x="191791" y="1504464"/>
                </a:cubicBezTo>
                <a:cubicBezTo>
                  <a:pt x="207469" y="1514320"/>
                  <a:pt x="226288" y="1507153"/>
                  <a:pt x="230218" y="1490186"/>
                </a:cubicBezTo>
                <a:cubicBezTo>
                  <a:pt x="241045" y="1477023"/>
                  <a:pt x="255057" y="1481270"/>
                  <a:pt x="256543" y="1498678"/>
                </a:cubicBezTo>
                <a:cubicBezTo>
                  <a:pt x="267795" y="1499315"/>
                  <a:pt x="277561" y="1513327"/>
                  <a:pt x="276075" y="1525853"/>
                </a:cubicBezTo>
                <a:cubicBezTo>
                  <a:pt x="275650" y="1530311"/>
                  <a:pt x="282491" y="1534982"/>
                  <a:pt x="288860" y="1536043"/>
                </a:cubicBezTo>
                <a:cubicBezTo>
                  <a:pt x="305840" y="1530736"/>
                  <a:pt x="339010" y="1547248"/>
                  <a:pt x="356843" y="1569965"/>
                </a:cubicBezTo>
                <a:cubicBezTo>
                  <a:pt x="377012" y="1562322"/>
                  <a:pt x="396115" y="1581095"/>
                  <a:pt x="393355" y="1605721"/>
                </a:cubicBezTo>
                <a:cubicBezTo>
                  <a:pt x="381895" y="1613368"/>
                  <a:pt x="377555" y="1631154"/>
                  <a:pt x="388300" y="1643633"/>
                </a:cubicBezTo>
                <a:cubicBezTo>
                  <a:pt x="393708" y="1660312"/>
                  <a:pt x="373791" y="1673402"/>
                  <a:pt x="346465" y="1673956"/>
                </a:cubicBezTo>
                <a:cubicBezTo>
                  <a:pt x="343688" y="1671315"/>
                  <a:pt x="329902" y="1673046"/>
                  <a:pt x="323245" y="1677627"/>
                </a:cubicBezTo>
                <a:cubicBezTo>
                  <a:pt x="303825" y="1685831"/>
                  <a:pt x="317355" y="1709616"/>
                  <a:pt x="352043" y="1712315"/>
                </a:cubicBezTo>
                <a:cubicBezTo>
                  <a:pt x="366476" y="1720879"/>
                  <a:pt x="370304" y="1735690"/>
                  <a:pt x="359437" y="1744470"/>
                </a:cubicBezTo>
                <a:cubicBezTo>
                  <a:pt x="349646" y="1749263"/>
                  <a:pt x="346976" y="1765088"/>
                  <a:pt x="356674" y="1775095"/>
                </a:cubicBezTo>
                <a:cubicBezTo>
                  <a:pt x="367073" y="1780140"/>
                  <a:pt x="367390" y="1791287"/>
                  <a:pt x="362464" y="1806249"/>
                </a:cubicBezTo>
                <a:cubicBezTo>
                  <a:pt x="356109" y="1831884"/>
                  <a:pt x="380657" y="1834827"/>
                  <a:pt x="411372" y="1812734"/>
                </a:cubicBezTo>
                <a:cubicBezTo>
                  <a:pt x="412301" y="1830962"/>
                  <a:pt x="431980" y="1857752"/>
                  <a:pt x="450519" y="1866097"/>
                </a:cubicBezTo>
                <a:cubicBezTo>
                  <a:pt x="461368" y="1865557"/>
                  <a:pt x="465707" y="1868091"/>
                  <a:pt x="459921" y="1872606"/>
                </a:cubicBezTo>
                <a:cubicBezTo>
                  <a:pt x="454138" y="1876043"/>
                  <a:pt x="449795" y="1887978"/>
                  <a:pt x="452688" y="1897197"/>
                </a:cubicBezTo>
                <a:cubicBezTo>
                  <a:pt x="453228" y="1909493"/>
                  <a:pt x="434790" y="1916725"/>
                  <a:pt x="415805" y="1911662"/>
                </a:cubicBezTo>
                <a:cubicBezTo>
                  <a:pt x="413449" y="1906963"/>
                  <a:pt x="406579" y="1901900"/>
                  <a:pt x="402776" y="1900810"/>
                </a:cubicBezTo>
                <a:cubicBezTo>
                  <a:pt x="380355" y="1892490"/>
                  <a:pt x="355044" y="1914192"/>
                  <a:pt x="360107" y="1947099"/>
                </a:cubicBezTo>
                <a:cubicBezTo>
                  <a:pt x="362636" y="1967897"/>
                  <a:pt x="379275" y="1976940"/>
                  <a:pt x="393895" y="1964011"/>
                </a:cubicBezTo>
                <a:cubicBezTo>
                  <a:pt x="399847" y="1952090"/>
                  <a:pt x="415316" y="1952090"/>
                  <a:pt x="424243" y="1962223"/>
                </a:cubicBezTo>
                <a:cubicBezTo>
                  <a:pt x="433761" y="1976087"/>
                  <a:pt x="492072" y="1979365"/>
                  <a:pt x="542218" y="1969182"/>
                </a:cubicBezTo>
                <a:cubicBezTo>
                  <a:pt x="563747" y="1964069"/>
                  <a:pt x="619460" y="1964662"/>
                  <a:pt x="652432" y="1966771"/>
                </a:cubicBezTo>
                <a:cubicBezTo>
                  <a:pt x="668405" y="1967368"/>
                  <a:pt x="657682" y="1980060"/>
                  <a:pt x="624127" y="1992726"/>
                </a:cubicBezTo>
                <a:cubicBezTo>
                  <a:pt x="606657" y="1985338"/>
                  <a:pt x="588590" y="2004946"/>
                  <a:pt x="589796" y="2031944"/>
                </a:cubicBezTo>
                <a:cubicBezTo>
                  <a:pt x="584524" y="2039036"/>
                  <a:pt x="569767" y="2042959"/>
                  <a:pt x="559080" y="2039188"/>
                </a:cubicBezTo>
                <a:cubicBezTo>
                  <a:pt x="547184" y="2034808"/>
                  <a:pt x="516771" y="2036924"/>
                  <a:pt x="500053" y="2039181"/>
                </a:cubicBezTo>
                <a:cubicBezTo>
                  <a:pt x="492223" y="2023042"/>
                  <a:pt x="467535" y="2029382"/>
                  <a:pt x="450673" y="2047032"/>
                </a:cubicBezTo>
                <a:cubicBezTo>
                  <a:pt x="436219" y="2044621"/>
                  <a:pt x="410919" y="2049446"/>
                  <a:pt x="403092" y="2055477"/>
                </a:cubicBezTo>
                <a:cubicBezTo>
                  <a:pt x="373129" y="2074487"/>
                  <a:pt x="398123" y="2093191"/>
                  <a:pt x="453559" y="2093123"/>
                </a:cubicBezTo>
                <a:cubicBezTo>
                  <a:pt x="471817" y="2105436"/>
                  <a:pt x="491349" y="2097793"/>
                  <a:pt x="493472" y="2078687"/>
                </a:cubicBezTo>
                <a:cubicBezTo>
                  <a:pt x="492623" y="2072742"/>
                  <a:pt x="502313" y="2067647"/>
                  <a:pt x="513353" y="2069345"/>
                </a:cubicBezTo>
                <a:cubicBezTo>
                  <a:pt x="535220" y="2073379"/>
                  <a:pt x="565017" y="2073803"/>
                  <a:pt x="576939" y="2070655"/>
                </a:cubicBezTo>
                <a:cubicBezTo>
                  <a:pt x="598137" y="2068438"/>
                  <a:pt x="605038" y="2072875"/>
                  <a:pt x="590742" y="2079528"/>
                </a:cubicBezTo>
                <a:cubicBezTo>
                  <a:pt x="585071" y="2082486"/>
                  <a:pt x="580634" y="2090374"/>
                  <a:pt x="581869" y="2094317"/>
                </a:cubicBezTo>
                <a:cubicBezTo>
                  <a:pt x="595179" y="2102698"/>
                  <a:pt x="594193" y="2111572"/>
                  <a:pt x="577925" y="2111079"/>
                </a:cubicBezTo>
                <a:cubicBezTo>
                  <a:pt x="571268" y="2114778"/>
                  <a:pt x="568803" y="2127102"/>
                  <a:pt x="572009" y="2132769"/>
                </a:cubicBezTo>
                <a:cubicBezTo>
                  <a:pt x="586057" y="2160131"/>
                  <a:pt x="617114" y="2148793"/>
                  <a:pt x="635109" y="2109107"/>
                </a:cubicBezTo>
                <a:cubicBezTo>
                  <a:pt x="646692" y="2111079"/>
                  <a:pt x="670848" y="2095303"/>
                  <a:pt x="681881" y="2075142"/>
                </a:cubicBezTo>
                <a:cubicBezTo>
                  <a:pt x="670675" y="2057636"/>
                  <a:pt x="677894" y="2053070"/>
                  <a:pt x="695558" y="2066009"/>
                </a:cubicBezTo>
                <a:cubicBezTo>
                  <a:pt x="707904" y="2074005"/>
                  <a:pt x="721200" y="2068676"/>
                  <a:pt x="723668" y="2054592"/>
                </a:cubicBezTo>
                <a:cubicBezTo>
                  <a:pt x="727655" y="2064678"/>
                  <a:pt x="739432" y="2068863"/>
                  <a:pt x="748741" y="2062965"/>
                </a:cubicBezTo>
                <a:cubicBezTo>
                  <a:pt x="762606" y="2057258"/>
                  <a:pt x="772864" y="2065632"/>
                  <a:pt x="767737" y="2080471"/>
                </a:cubicBezTo>
                <a:cubicBezTo>
                  <a:pt x="765455" y="2093983"/>
                  <a:pt x="779133" y="2106544"/>
                  <a:pt x="797283" y="2104591"/>
                </a:cubicBezTo>
                <a:cubicBezTo>
                  <a:pt x="806426" y="2104285"/>
                  <a:pt x="819837" y="2112230"/>
                  <a:pt x="824720" y="2121086"/>
                </a:cubicBezTo>
                <a:cubicBezTo>
                  <a:pt x="828376" y="2127653"/>
                  <a:pt x="835691" y="2138955"/>
                  <a:pt x="840376" y="2143266"/>
                </a:cubicBezTo>
                <a:cubicBezTo>
                  <a:pt x="853884" y="2156709"/>
                  <a:pt x="864089" y="2142492"/>
                  <a:pt x="859624" y="2115821"/>
                </a:cubicBezTo>
                <a:cubicBezTo>
                  <a:pt x="863391" y="2096700"/>
                  <a:pt x="887928" y="2099244"/>
                  <a:pt x="912724" y="2121438"/>
                </a:cubicBezTo>
                <a:cubicBezTo>
                  <a:pt x="921148" y="2127746"/>
                  <a:pt x="920202" y="2132327"/>
                  <a:pt x="911152" y="2133068"/>
                </a:cubicBezTo>
                <a:cubicBezTo>
                  <a:pt x="907629" y="2133151"/>
                  <a:pt x="903984" y="2137332"/>
                  <a:pt x="902307" y="2138861"/>
                </a:cubicBezTo>
                <a:cubicBezTo>
                  <a:pt x="891555" y="2144148"/>
                  <a:pt x="890782" y="2165227"/>
                  <a:pt x="906035" y="2173373"/>
                </a:cubicBezTo>
                <a:cubicBezTo>
                  <a:pt x="918978" y="2173668"/>
                  <a:pt x="924642" y="2184902"/>
                  <a:pt x="917273" y="2197881"/>
                </a:cubicBezTo>
                <a:cubicBezTo>
                  <a:pt x="923221" y="2203221"/>
                  <a:pt x="924826" y="2209115"/>
                  <a:pt x="923322" y="2211605"/>
                </a:cubicBezTo>
                <a:cubicBezTo>
                  <a:pt x="908709" y="2223969"/>
                  <a:pt x="927467" y="2255095"/>
                  <a:pt x="959024" y="2270665"/>
                </a:cubicBezTo>
                <a:cubicBezTo>
                  <a:pt x="957247" y="2286062"/>
                  <a:pt x="979805" y="2297462"/>
                  <a:pt x="1003949" y="2293467"/>
                </a:cubicBezTo>
                <a:cubicBezTo>
                  <a:pt x="1007951" y="2293719"/>
                  <a:pt x="1016691" y="2299606"/>
                  <a:pt x="1021937" y="2304961"/>
                </a:cubicBezTo>
                <a:cubicBezTo>
                  <a:pt x="1026378" y="2311247"/>
                  <a:pt x="1036018" y="2312600"/>
                  <a:pt x="1049328" y="2312697"/>
                </a:cubicBezTo>
                <a:cubicBezTo>
                  <a:pt x="1063610" y="2309437"/>
                  <a:pt x="1074984" y="2312132"/>
                  <a:pt x="1079309" y="2327234"/>
                </a:cubicBezTo>
                <a:cubicBezTo>
                  <a:pt x="1093480" y="2343452"/>
                  <a:pt x="1129859" y="2345517"/>
                  <a:pt x="1149847" y="2329778"/>
                </a:cubicBezTo>
                <a:cubicBezTo>
                  <a:pt x="1160599" y="2314744"/>
                  <a:pt x="1205470" y="2307033"/>
                  <a:pt x="1241709" y="2310865"/>
                </a:cubicBezTo>
                <a:cubicBezTo>
                  <a:pt x="1248330" y="2275692"/>
                  <a:pt x="1299563" y="2282546"/>
                  <a:pt x="1323240" y="2315680"/>
                </a:cubicBezTo>
                <a:cubicBezTo>
                  <a:pt x="1350015" y="2313107"/>
                  <a:pt x="1368856" y="2281046"/>
                  <a:pt x="1373660" y="2258211"/>
                </a:cubicBezTo>
                <a:cubicBezTo>
                  <a:pt x="1353833" y="2254605"/>
                  <a:pt x="1353312" y="2238812"/>
                  <a:pt x="1369536" y="2223188"/>
                </a:cubicBezTo>
                <a:cubicBezTo>
                  <a:pt x="1374344" y="2212972"/>
                  <a:pt x="1383959" y="2190138"/>
                  <a:pt x="1387553" y="2174370"/>
                </a:cubicBezTo>
                <a:cubicBezTo>
                  <a:pt x="1381648" y="2114558"/>
                  <a:pt x="1401493" y="2066891"/>
                  <a:pt x="1437808" y="2081673"/>
                </a:cubicBezTo>
                <a:cubicBezTo>
                  <a:pt x="1444878" y="2089118"/>
                  <a:pt x="1475806" y="2092482"/>
                  <a:pt x="1500037" y="2087841"/>
                </a:cubicBezTo>
                <a:cubicBezTo>
                  <a:pt x="1513085" y="2082475"/>
                  <a:pt x="1529853" y="2084807"/>
                  <a:pt x="1534517" y="2092508"/>
                </a:cubicBezTo>
                <a:cubicBezTo>
                  <a:pt x="1542318" y="2098226"/>
                  <a:pt x="1564922" y="2101726"/>
                  <a:pt x="1579560" y="2102032"/>
                </a:cubicBezTo>
                <a:cubicBezTo>
                  <a:pt x="1594932" y="2100863"/>
                  <a:pt x="1611064" y="2103429"/>
                  <a:pt x="1625166" y="2113267"/>
                </a:cubicBezTo>
                <a:cubicBezTo>
                  <a:pt x="1632200" y="2126627"/>
                  <a:pt x="1656676" y="2140992"/>
                  <a:pt x="1673599" y="2141981"/>
                </a:cubicBezTo>
                <a:cubicBezTo>
                  <a:pt x="1687795" y="2144083"/>
                  <a:pt x="1708186" y="2161106"/>
                  <a:pt x="1718927" y="2176569"/>
                </a:cubicBezTo>
                <a:cubicBezTo>
                  <a:pt x="1747322" y="2189062"/>
                  <a:pt x="1800793" y="2215596"/>
                  <a:pt x="1820800" y="2225610"/>
                </a:cubicBezTo>
                <a:cubicBezTo>
                  <a:pt x="1843570" y="2225034"/>
                  <a:pt x="1880014" y="2266850"/>
                  <a:pt x="1895958" y="2305475"/>
                </a:cubicBezTo>
                <a:cubicBezTo>
                  <a:pt x="1901557" y="2320260"/>
                  <a:pt x="1917235" y="2349828"/>
                  <a:pt x="1931798" y="2363714"/>
                </a:cubicBezTo>
                <a:cubicBezTo>
                  <a:pt x="1960915" y="2389697"/>
                  <a:pt x="2001235" y="2405826"/>
                  <a:pt x="2013998" y="2398150"/>
                </a:cubicBezTo>
                <a:cubicBezTo>
                  <a:pt x="2017348" y="2408754"/>
                  <a:pt x="2051564" y="2420064"/>
                  <a:pt x="2081021" y="2420061"/>
                </a:cubicBezTo>
                <a:cubicBezTo>
                  <a:pt x="2106594" y="2404159"/>
                  <a:pt x="2142926" y="2399212"/>
                  <a:pt x="2154491" y="2409467"/>
                </a:cubicBezTo>
                <a:cubicBezTo>
                  <a:pt x="2162858" y="2412536"/>
                  <a:pt x="2180295" y="2403465"/>
                  <a:pt x="2189222" y="2393702"/>
                </a:cubicBezTo>
                <a:cubicBezTo>
                  <a:pt x="2201489" y="2391471"/>
                  <a:pt x="2223799" y="2392587"/>
                  <a:pt x="2236069" y="2394818"/>
                </a:cubicBezTo>
                <a:cubicBezTo>
                  <a:pt x="2243737" y="2390637"/>
                  <a:pt x="2252938" y="2388963"/>
                  <a:pt x="2255032" y="2391468"/>
                </a:cubicBezTo>
                <a:cubicBezTo>
                  <a:pt x="2275831" y="2398384"/>
                  <a:pt x="2286025" y="2393275"/>
                  <a:pt x="2295748" y="2386448"/>
                </a:cubicBezTo>
                <a:cubicBezTo>
                  <a:pt x="2305326" y="2392861"/>
                  <a:pt x="2325596" y="2391187"/>
                  <a:pt x="2331310" y="2385293"/>
                </a:cubicBezTo>
                <a:cubicBezTo>
                  <a:pt x="2338413" y="2374739"/>
                  <a:pt x="2345545" y="2374905"/>
                  <a:pt x="2354008" y="2381551"/>
                </a:cubicBezTo>
                <a:cubicBezTo>
                  <a:pt x="2374213" y="2385977"/>
                  <a:pt x="2393831" y="2369612"/>
                  <a:pt x="2406054" y="2353142"/>
                </a:cubicBezTo>
                <a:cubicBezTo>
                  <a:pt x="2413636" y="2338299"/>
                  <a:pt x="2416551" y="2331351"/>
                  <a:pt x="2424129" y="2334189"/>
                </a:cubicBezTo>
                <a:cubicBezTo>
                  <a:pt x="2439051" y="2345722"/>
                  <a:pt x="2453376" y="2344081"/>
                  <a:pt x="2466525" y="2329739"/>
                </a:cubicBezTo>
                <a:cubicBezTo>
                  <a:pt x="2474689" y="2320825"/>
                  <a:pt x="2491331" y="2325691"/>
                  <a:pt x="2492976" y="2305719"/>
                </a:cubicBezTo>
                <a:cubicBezTo>
                  <a:pt x="2485398" y="2288358"/>
                  <a:pt x="2510658" y="2259941"/>
                  <a:pt x="2542233" y="2248888"/>
                </a:cubicBezTo>
                <a:cubicBezTo>
                  <a:pt x="2550758" y="2225840"/>
                  <a:pt x="2601908" y="2175949"/>
                  <a:pt x="2646495" y="2148080"/>
                </a:cubicBezTo>
                <a:cubicBezTo>
                  <a:pt x="2656200" y="2141737"/>
                  <a:pt x="2681586" y="2139495"/>
                  <a:pt x="2698761" y="2140614"/>
                </a:cubicBezTo>
                <a:cubicBezTo>
                  <a:pt x="2704360" y="2150322"/>
                  <a:pt x="2737957" y="2169735"/>
                  <a:pt x="2765960" y="2180933"/>
                </a:cubicBezTo>
                <a:cubicBezTo>
                  <a:pt x="2782386" y="2184668"/>
                  <a:pt x="2812252" y="2204081"/>
                  <a:pt x="2829218" y="2219525"/>
                </a:cubicBezTo>
                <a:cubicBezTo>
                  <a:pt x="2839985" y="2232601"/>
                  <a:pt x="2859470" y="2233116"/>
                  <a:pt x="2868188" y="2218500"/>
                </a:cubicBezTo>
                <a:cubicBezTo>
                  <a:pt x="2871006" y="2228499"/>
                  <a:pt x="2883827" y="2233116"/>
                  <a:pt x="2895878" y="2225678"/>
                </a:cubicBezTo>
                <a:cubicBezTo>
                  <a:pt x="2902797" y="2219784"/>
                  <a:pt x="2921771" y="2217219"/>
                  <a:pt x="2933822" y="2218500"/>
                </a:cubicBezTo>
                <a:cubicBezTo>
                  <a:pt x="2955099" y="2232091"/>
                  <a:pt x="2978175" y="2207989"/>
                  <a:pt x="2983047" y="2175428"/>
                </a:cubicBezTo>
                <a:cubicBezTo>
                  <a:pt x="2986124" y="2160304"/>
                  <a:pt x="3004583" y="2143381"/>
                  <a:pt x="3022017" y="2142611"/>
                </a:cubicBezTo>
                <a:cubicBezTo>
                  <a:pt x="3036886" y="2125947"/>
                  <a:pt x="3066626" y="2101849"/>
                  <a:pt x="3079447" y="2093386"/>
                </a:cubicBezTo>
                <a:cubicBezTo>
                  <a:pt x="3109187" y="2101590"/>
                  <a:pt x="3131748" y="2130305"/>
                  <a:pt x="3124570" y="2151840"/>
                </a:cubicBezTo>
                <a:cubicBezTo>
                  <a:pt x="3131234" y="2168508"/>
                  <a:pt x="3126106" y="2194657"/>
                  <a:pt x="3113174" y="2203775"/>
                </a:cubicBezTo>
                <a:cubicBezTo>
                  <a:pt x="3084430" y="2215981"/>
                  <a:pt x="3005047" y="2268117"/>
                  <a:pt x="3001543" y="2318494"/>
                </a:cubicBezTo>
                <a:cubicBezTo>
                  <a:pt x="3000301" y="2336320"/>
                  <a:pt x="3020732" y="2356564"/>
                  <a:pt x="3030498" y="2372678"/>
                </a:cubicBezTo>
                <a:cubicBezTo>
                  <a:pt x="3046004" y="2392958"/>
                  <a:pt x="3055320" y="2417257"/>
                  <a:pt x="3053330" y="2427991"/>
                </a:cubicBezTo>
                <a:cubicBezTo>
                  <a:pt x="3052535" y="2435148"/>
                  <a:pt x="3054129" y="2456536"/>
                  <a:pt x="3058105" y="2460513"/>
                </a:cubicBezTo>
                <a:cubicBezTo>
                  <a:pt x="3088324" y="2518169"/>
                  <a:pt x="3142399" y="2520554"/>
                  <a:pt x="3166256" y="2465284"/>
                </a:cubicBezTo>
                <a:cubicBezTo>
                  <a:pt x="3194089" y="2466080"/>
                  <a:pt x="3222718" y="2416775"/>
                  <a:pt x="3219051" y="2363664"/>
                </a:cubicBezTo>
                <a:cubicBezTo>
                  <a:pt x="3274613" y="2371479"/>
                  <a:pt x="3299085" y="2316795"/>
                  <a:pt x="3274293" y="2252342"/>
                </a:cubicBezTo>
                <a:cubicBezTo>
                  <a:pt x="3266434" y="2243623"/>
                  <a:pt x="3268917" y="2196446"/>
                  <a:pt x="3278398" y="2152866"/>
                </a:cubicBezTo>
                <a:cubicBezTo>
                  <a:pt x="3283267" y="2150049"/>
                  <a:pt x="3293011" y="2137228"/>
                  <a:pt x="3296858" y="2129279"/>
                </a:cubicBezTo>
                <a:cubicBezTo>
                  <a:pt x="3313266" y="2117998"/>
                  <a:pt x="3346083" y="2127228"/>
                  <a:pt x="3370696" y="2145688"/>
                </a:cubicBezTo>
                <a:cubicBezTo>
                  <a:pt x="3390343" y="2181361"/>
                  <a:pt x="3441845" y="2195920"/>
                  <a:pt x="3495993" y="2178584"/>
                </a:cubicBezTo>
                <a:cubicBezTo>
                  <a:pt x="3517504" y="2171696"/>
                  <a:pt x="3564387" y="2178317"/>
                  <a:pt x="3598157" y="2161189"/>
                </a:cubicBezTo>
                <a:cubicBezTo>
                  <a:pt x="3620103" y="2143093"/>
                  <a:pt x="3684017" y="2111521"/>
                  <a:pt x="3724444" y="2096505"/>
                </a:cubicBezTo>
                <a:cubicBezTo>
                  <a:pt x="3756401" y="2066474"/>
                  <a:pt x="3834175" y="2071094"/>
                  <a:pt x="3879993" y="2104206"/>
                </a:cubicBezTo>
                <a:cubicBezTo>
                  <a:pt x="3898474" y="2144248"/>
                  <a:pt x="3969318" y="2162729"/>
                  <a:pt x="4024315" y="2142845"/>
                </a:cubicBezTo>
                <a:cubicBezTo>
                  <a:pt x="4102737" y="2179152"/>
                  <a:pt x="4210572" y="2137642"/>
                  <a:pt x="4293474" y="2098833"/>
                </a:cubicBezTo>
                <a:cubicBezTo>
                  <a:pt x="4336895" y="2078507"/>
                  <a:pt x="4373879" y="2056956"/>
                  <a:pt x="4397203" y="2028130"/>
                </a:cubicBezTo>
                <a:cubicBezTo>
                  <a:pt x="4424252" y="2009886"/>
                  <a:pt x="4498831" y="1965080"/>
                  <a:pt x="4570053" y="1936948"/>
                </a:cubicBezTo>
                <a:cubicBezTo>
                  <a:pt x="4614503" y="1935401"/>
                  <a:pt x="4678705" y="1940618"/>
                  <a:pt x="4700028" y="1948182"/>
                </a:cubicBezTo>
                <a:cubicBezTo>
                  <a:pt x="4755003" y="1954778"/>
                  <a:pt x="4809468" y="1943338"/>
                  <a:pt x="4829715" y="1915765"/>
                </a:cubicBezTo>
                <a:cubicBezTo>
                  <a:pt x="4869959" y="1934858"/>
                  <a:pt x="4950378" y="1890134"/>
                  <a:pt x="4992932" y="1835421"/>
                </a:cubicBezTo>
                <a:cubicBezTo>
                  <a:pt x="5006257" y="1824680"/>
                  <a:pt x="5023032" y="1839271"/>
                  <a:pt x="5029855" y="1862384"/>
                </a:cubicBezTo>
                <a:cubicBezTo>
                  <a:pt x="5026282" y="1868242"/>
                  <a:pt x="5025631" y="1879961"/>
                  <a:pt x="5029855" y="1885819"/>
                </a:cubicBezTo>
                <a:cubicBezTo>
                  <a:pt x="5044799" y="1913490"/>
                  <a:pt x="5090285" y="1903725"/>
                  <a:pt x="5113030" y="1864981"/>
                </a:cubicBezTo>
                <a:cubicBezTo>
                  <a:pt x="5126348" y="1822345"/>
                  <a:pt x="5164688" y="1787844"/>
                  <a:pt x="5194907" y="1799884"/>
                </a:cubicBezTo>
                <a:cubicBezTo>
                  <a:pt x="5213427" y="1816486"/>
                  <a:pt x="5256964" y="1806724"/>
                  <a:pt x="5284585" y="1780356"/>
                </a:cubicBezTo>
                <a:cubicBezTo>
                  <a:pt x="5294001" y="1787520"/>
                  <a:pt x="5313854" y="1791424"/>
                  <a:pt x="5332377" y="1788168"/>
                </a:cubicBezTo>
                <a:cubicBezTo>
                  <a:pt x="5391124" y="1819081"/>
                  <a:pt x="5491554" y="1824820"/>
                  <a:pt x="5538008" y="1788168"/>
                </a:cubicBezTo>
                <a:cubicBezTo>
                  <a:pt x="5552624" y="1767333"/>
                  <a:pt x="5590968" y="1767333"/>
                  <a:pt x="5615570" y="1787747"/>
                </a:cubicBezTo>
                <a:cubicBezTo>
                  <a:pt x="5629485" y="1790129"/>
                  <a:pt x="5627099" y="1810809"/>
                  <a:pt x="5612389" y="1835460"/>
                </a:cubicBezTo>
                <a:cubicBezTo>
                  <a:pt x="5603641" y="1868860"/>
                  <a:pt x="5633860" y="1881584"/>
                  <a:pt x="5672827" y="1860908"/>
                </a:cubicBezTo>
                <a:cubicBezTo>
                  <a:pt x="5687936" y="1828303"/>
                  <a:pt x="5724517" y="1801266"/>
                  <a:pt x="5747579" y="1805242"/>
                </a:cubicBezTo>
                <a:cubicBezTo>
                  <a:pt x="5796484" y="1822737"/>
                  <a:pt x="5803641" y="1778204"/>
                  <a:pt x="5761893" y="1714585"/>
                </a:cubicBezTo>
                <a:cubicBezTo>
                  <a:pt x="5736445" y="1709418"/>
                  <a:pt x="5714179" y="1662500"/>
                  <a:pt x="5717306" y="1619298"/>
                </a:cubicBezTo>
                <a:cubicBezTo>
                  <a:pt x="5723211" y="1577348"/>
                  <a:pt x="5685633" y="1549383"/>
                  <a:pt x="5642151" y="1560141"/>
                </a:cubicBezTo>
                <a:cubicBezTo>
                  <a:pt x="5641079" y="1556913"/>
                  <a:pt x="5628193" y="1552610"/>
                  <a:pt x="5614239" y="1553686"/>
                </a:cubicBezTo>
                <a:cubicBezTo>
                  <a:pt x="5589543" y="1549652"/>
                  <a:pt x="5572369" y="1531905"/>
                  <a:pt x="5582030" y="1517116"/>
                </a:cubicBezTo>
                <a:cubicBezTo>
                  <a:pt x="5606722" y="1484850"/>
                  <a:pt x="5632489" y="1422466"/>
                  <a:pt x="5633565" y="1392347"/>
                </a:cubicBezTo>
                <a:cubicBezTo>
                  <a:pt x="5637592" y="1367343"/>
                  <a:pt x="5629539" y="1346368"/>
                  <a:pt x="5615692" y="1348879"/>
                </a:cubicBezTo>
                <a:cubicBezTo>
                  <a:pt x="5593991" y="1349308"/>
                  <a:pt x="5582926" y="1328031"/>
                  <a:pt x="5593566" y="1302925"/>
                </a:cubicBezTo>
                <a:cubicBezTo>
                  <a:pt x="5606330" y="1278248"/>
                  <a:pt x="5587607" y="1228889"/>
                  <a:pt x="5554420" y="1204209"/>
                </a:cubicBezTo>
                <a:cubicBezTo>
                  <a:pt x="5563355" y="1180380"/>
                  <a:pt x="5559098" y="1149744"/>
                  <a:pt x="5544208" y="1137830"/>
                </a:cubicBezTo>
                <a:cubicBezTo>
                  <a:pt x="5533567" y="1131871"/>
                  <a:pt x="5527612" y="1116557"/>
                  <a:pt x="5532294" y="1108896"/>
                </a:cubicBezTo>
                <a:cubicBezTo>
                  <a:pt x="5542506" y="1074007"/>
                  <a:pt x="5522082" y="1038264"/>
                  <a:pt x="5493266" y="1037962"/>
                </a:cubicBezTo>
                <a:cubicBezTo>
                  <a:pt x="5494385" y="1018937"/>
                  <a:pt x="5489909" y="992080"/>
                  <a:pt x="5485249" y="986829"/>
                </a:cubicBezTo>
                <a:cubicBezTo>
                  <a:pt x="5482342" y="972037"/>
                  <a:pt x="5509455" y="958943"/>
                  <a:pt x="5541416" y="958694"/>
                </a:cubicBezTo>
                <a:cubicBezTo>
                  <a:pt x="5571188" y="956028"/>
                  <a:pt x="5591040" y="918677"/>
                  <a:pt x="5581116" y="883025"/>
                </a:cubicBezTo>
                <a:cubicBezTo>
                  <a:pt x="5584020" y="878419"/>
                  <a:pt x="5585959" y="868232"/>
                  <a:pt x="5585959" y="863623"/>
                </a:cubicBezTo>
                <a:cubicBezTo>
                  <a:pt x="5586924" y="851741"/>
                  <a:pt x="5612101" y="834761"/>
                  <a:pt x="5636311" y="831605"/>
                </a:cubicBezTo>
                <a:cubicBezTo>
                  <a:pt x="5654468" y="831371"/>
                  <a:pt x="5660761" y="816330"/>
                  <a:pt x="5648768" y="800026"/>
                </a:cubicBezTo>
                <a:cubicBezTo>
                  <a:pt x="5632190" y="797554"/>
                  <a:pt x="5589154" y="765748"/>
                  <a:pt x="5562696" y="737829"/>
                </a:cubicBezTo>
                <a:cubicBezTo>
                  <a:pt x="5551408" y="707433"/>
                  <a:pt x="5494968" y="694710"/>
                  <a:pt x="5452213" y="715285"/>
                </a:cubicBezTo>
                <a:cubicBezTo>
                  <a:pt x="5436294" y="722446"/>
                  <a:pt x="5408353" y="728955"/>
                  <a:pt x="5397633" y="727001"/>
                </a:cubicBezTo>
                <a:cubicBezTo>
                  <a:pt x="5393409" y="720492"/>
                  <a:pt x="5375864" y="717890"/>
                  <a:pt x="5362542" y="723101"/>
                </a:cubicBezTo>
                <a:cubicBezTo>
                  <a:pt x="5341096" y="727332"/>
                  <a:pt x="5321604" y="708448"/>
                  <a:pt x="5323554" y="686639"/>
                </a:cubicBezTo>
                <a:cubicBezTo>
                  <a:pt x="5300810" y="648230"/>
                  <a:pt x="5278719" y="589638"/>
                  <a:pt x="5279370" y="568156"/>
                </a:cubicBezTo>
                <a:cubicBezTo>
                  <a:pt x="5335253" y="541140"/>
                  <a:pt x="5335253" y="449346"/>
                  <a:pt x="5279004" y="384613"/>
                </a:cubicBezTo>
                <a:cubicBezTo>
                  <a:pt x="5278540" y="367902"/>
                  <a:pt x="5266474" y="351191"/>
                  <a:pt x="5254866" y="352120"/>
                </a:cubicBezTo>
                <a:cubicBezTo>
                  <a:pt x="5237691" y="355369"/>
                  <a:pt x="5220052" y="345157"/>
                  <a:pt x="5220516" y="333552"/>
                </a:cubicBezTo>
                <a:cubicBezTo>
                  <a:pt x="5217033" y="312898"/>
                  <a:pt x="5199858" y="296651"/>
                  <a:pt x="5184849" y="300563"/>
                </a:cubicBezTo>
                <a:cubicBezTo>
                  <a:pt x="5171723" y="303434"/>
                  <a:pt x="5150392" y="304255"/>
                  <a:pt x="5141367" y="301383"/>
                </a:cubicBezTo>
                <a:cubicBezTo>
                  <a:pt x="5141162" y="286821"/>
                  <a:pt x="5135009" y="268361"/>
                  <a:pt x="5127420" y="262823"/>
                </a:cubicBezTo>
                <a:cubicBezTo>
                  <a:pt x="5114498" y="255029"/>
                  <a:pt x="5059940" y="216470"/>
                  <a:pt x="5018304" y="185704"/>
                </a:cubicBezTo>
                <a:cubicBezTo>
                  <a:pt x="5014407" y="185089"/>
                  <a:pt x="5005793" y="178115"/>
                  <a:pt x="4999463" y="169375"/>
                </a:cubicBezTo>
                <a:cubicBezTo>
                  <a:pt x="4973066" y="147036"/>
                  <a:pt x="4945542" y="169655"/>
                  <a:pt x="4934755" y="215088"/>
                </a:cubicBezTo>
                <a:cubicBezTo>
                  <a:pt x="4933078" y="229363"/>
                  <a:pt x="4895115" y="232504"/>
                  <a:pt x="4852033" y="221032"/>
                </a:cubicBezTo>
                <a:cubicBezTo>
                  <a:pt x="4836084" y="205088"/>
                  <a:pt x="4782926" y="205646"/>
                  <a:pt x="4744154" y="222867"/>
                </a:cubicBezTo>
                <a:cubicBezTo>
                  <a:pt x="4724328" y="244573"/>
                  <a:pt x="4692187" y="251251"/>
                  <a:pt x="4678204" y="236224"/>
                </a:cubicBezTo>
                <a:cubicBezTo>
                  <a:pt x="4654621" y="222241"/>
                  <a:pt x="4621646" y="240190"/>
                  <a:pt x="4613089" y="270452"/>
                </a:cubicBezTo>
                <a:cubicBezTo>
                  <a:pt x="4614341" y="274417"/>
                  <a:pt x="4608497" y="283183"/>
                  <a:pt x="4600314" y="286461"/>
                </a:cubicBezTo>
                <a:cubicBezTo>
                  <a:pt x="4588969" y="286461"/>
                  <a:pt x="4576958" y="298497"/>
                  <a:pt x="4576292" y="310530"/>
                </a:cubicBezTo>
                <a:cubicBezTo>
                  <a:pt x="4565947" y="309195"/>
                  <a:pt x="4549262" y="321232"/>
                  <a:pt x="4543270" y="333772"/>
                </a:cubicBezTo>
                <a:cubicBezTo>
                  <a:pt x="4531914" y="353325"/>
                  <a:pt x="4490421" y="372864"/>
                  <a:pt x="4464248" y="370216"/>
                </a:cubicBezTo>
                <a:cubicBezTo>
                  <a:pt x="4452531" y="386113"/>
                  <a:pt x="4425763" y="409538"/>
                  <a:pt x="4407358" y="416508"/>
                </a:cubicBezTo>
                <a:cubicBezTo>
                  <a:pt x="4402755" y="424737"/>
                  <a:pt x="4388531" y="433938"/>
                  <a:pt x="4378355" y="434917"/>
                </a:cubicBezTo>
                <a:cubicBezTo>
                  <a:pt x="4374728" y="431567"/>
                  <a:pt x="4360784" y="431567"/>
                  <a:pt x="4350061" y="433762"/>
                </a:cubicBezTo>
                <a:cubicBezTo>
                  <a:pt x="4340864" y="436411"/>
                  <a:pt x="4331746" y="447162"/>
                  <a:pt x="4321689" y="454938"/>
                </a:cubicBezTo>
                <a:cubicBezTo>
                  <a:pt x="4313873" y="460984"/>
                  <a:pt x="4304406" y="463625"/>
                  <a:pt x="4300782" y="469602"/>
                </a:cubicBezTo>
                <a:cubicBezTo>
                  <a:pt x="4283532" y="484387"/>
                  <a:pt x="4257102" y="483491"/>
                  <a:pt x="4247023" y="468706"/>
                </a:cubicBezTo>
                <a:cubicBezTo>
                  <a:pt x="4222382" y="459972"/>
                  <a:pt x="4164142" y="455939"/>
                  <a:pt x="4128379" y="459343"/>
                </a:cubicBezTo>
                <a:cubicBezTo>
                  <a:pt x="4118678" y="463409"/>
                  <a:pt x="4101395" y="455280"/>
                  <a:pt x="4094515" y="443791"/>
                </a:cubicBezTo>
                <a:cubicBezTo>
                  <a:pt x="4081111" y="428422"/>
                  <a:pt x="4055714" y="420999"/>
                  <a:pt x="4042310" y="428948"/>
                </a:cubicBezTo>
                <a:cubicBezTo>
                  <a:pt x="4032433" y="444676"/>
                  <a:pt x="4009857" y="455633"/>
                  <a:pt x="3997158" y="450862"/>
                </a:cubicBezTo>
                <a:cubicBezTo>
                  <a:pt x="3982340" y="443089"/>
                  <a:pt x="3952708" y="445914"/>
                  <a:pt x="3939308" y="456511"/>
                </a:cubicBezTo>
                <a:cubicBezTo>
                  <a:pt x="3918139" y="453686"/>
                  <a:pt x="3881454" y="463578"/>
                  <a:pt x="3866639" y="477720"/>
                </a:cubicBezTo>
                <a:cubicBezTo>
                  <a:pt x="3852530" y="486557"/>
                  <a:pt x="3827133" y="495744"/>
                  <a:pt x="3815774" y="495618"/>
                </a:cubicBezTo>
                <a:cubicBezTo>
                  <a:pt x="3780646" y="511260"/>
                  <a:pt x="3723732" y="514847"/>
                  <a:pt x="3701404" y="504293"/>
                </a:cubicBezTo>
                <a:cubicBezTo>
                  <a:pt x="3689112" y="498381"/>
                  <a:pt x="3672614" y="496514"/>
                  <a:pt x="3668415" y="500558"/>
                </a:cubicBezTo>
                <a:cubicBezTo>
                  <a:pt x="3661099" y="493246"/>
                  <a:pt x="3643356" y="489198"/>
                  <a:pt x="3632931" y="493088"/>
                </a:cubicBezTo>
                <a:cubicBezTo>
                  <a:pt x="3614879" y="496359"/>
                  <a:pt x="3589978" y="484841"/>
                  <a:pt x="3583130" y="470055"/>
                </a:cubicBezTo>
                <a:cubicBezTo>
                  <a:pt x="3581418" y="460411"/>
                  <a:pt x="3573634" y="448580"/>
                  <a:pt x="3568960" y="446738"/>
                </a:cubicBezTo>
                <a:cubicBezTo>
                  <a:pt x="3552951" y="432683"/>
                  <a:pt x="3530307" y="445176"/>
                  <a:pt x="3524452" y="470944"/>
                </a:cubicBezTo>
                <a:cubicBezTo>
                  <a:pt x="3513323" y="480706"/>
                  <a:pt x="3494975" y="479925"/>
                  <a:pt x="3488534" y="470944"/>
                </a:cubicBezTo>
                <a:cubicBezTo>
                  <a:pt x="3468232" y="452790"/>
                  <a:pt x="3412012" y="431319"/>
                  <a:pt x="3374330" y="429397"/>
                </a:cubicBezTo>
                <a:cubicBezTo>
                  <a:pt x="3364773" y="425410"/>
                  <a:pt x="3352027" y="413173"/>
                  <a:pt x="3350434" y="405990"/>
                </a:cubicBezTo>
                <a:cubicBezTo>
                  <a:pt x="3339545" y="387506"/>
                  <a:pt x="3313525" y="368086"/>
                  <a:pt x="3298736" y="367063"/>
                </a:cubicBezTo>
                <a:cubicBezTo>
                  <a:pt x="3285361" y="367639"/>
                  <a:pt x="3264552" y="360079"/>
                  <a:pt x="3257122" y="353322"/>
                </a:cubicBezTo>
                <a:cubicBezTo>
                  <a:pt x="3239058" y="346909"/>
                  <a:pt x="3209339" y="367067"/>
                  <a:pt x="3196763" y="393173"/>
                </a:cubicBezTo>
                <a:cubicBezTo>
                  <a:pt x="3191733" y="399362"/>
                  <a:pt x="3178012" y="400737"/>
                  <a:pt x="3168869" y="395012"/>
                </a:cubicBezTo>
                <a:cubicBezTo>
                  <a:pt x="3147721" y="372335"/>
                  <a:pt x="3119597" y="351717"/>
                  <a:pt x="3107733" y="346978"/>
                </a:cubicBezTo>
                <a:cubicBezTo>
                  <a:pt x="3098798" y="334448"/>
                  <a:pt x="3086103" y="297497"/>
                  <a:pt x="3088219" y="283014"/>
                </a:cubicBezTo>
                <a:cubicBezTo>
                  <a:pt x="3089842" y="275036"/>
                  <a:pt x="3087892" y="261038"/>
                  <a:pt x="3085618" y="255670"/>
                </a:cubicBezTo>
                <a:cubicBezTo>
                  <a:pt x="3076032" y="222957"/>
                  <a:pt x="3043218" y="208963"/>
                  <a:pt x="3020636" y="227679"/>
                </a:cubicBezTo>
                <a:cubicBezTo>
                  <a:pt x="2988373" y="249711"/>
                  <a:pt x="2944657" y="262550"/>
                  <a:pt x="2930317" y="258923"/>
                </a:cubicBezTo>
                <a:cubicBezTo>
                  <a:pt x="2917482" y="261852"/>
                  <a:pt x="2899613" y="257296"/>
                  <a:pt x="2893927" y="249161"/>
                </a:cubicBezTo>
                <a:cubicBezTo>
                  <a:pt x="2873946" y="245418"/>
                  <a:pt x="2835933" y="215145"/>
                  <a:pt x="2819201" y="189918"/>
                </a:cubicBezTo>
                <a:cubicBezTo>
                  <a:pt x="2812213" y="183732"/>
                  <a:pt x="2804091" y="171365"/>
                  <a:pt x="2801497" y="164208"/>
                </a:cubicBezTo>
                <a:cubicBezTo>
                  <a:pt x="2804102" y="155276"/>
                  <a:pt x="2804376" y="125867"/>
                  <a:pt x="2800946" y="105385"/>
                </a:cubicBezTo>
                <a:cubicBezTo>
                  <a:pt x="2803005" y="100715"/>
                  <a:pt x="2799986" y="93568"/>
                  <a:pt x="2794362" y="91643"/>
                </a:cubicBezTo>
                <a:cubicBezTo>
                  <a:pt x="2778176" y="81748"/>
                  <a:pt x="2753484" y="90549"/>
                  <a:pt x="2744571" y="109099"/>
                </a:cubicBezTo>
                <a:cubicBezTo>
                  <a:pt x="2741682" y="116731"/>
                  <a:pt x="2729599" y="133049"/>
                  <a:pt x="2720401" y="141732"/>
                </a:cubicBezTo>
                <a:cubicBezTo>
                  <a:pt x="2709498" y="146338"/>
                  <a:pt x="2692424" y="147651"/>
                  <a:pt x="2687304" y="145417"/>
                </a:cubicBezTo>
                <a:cubicBezTo>
                  <a:pt x="2652630" y="138969"/>
                  <a:pt x="2599040" y="138181"/>
                  <a:pt x="2579602" y="143308"/>
                </a:cubicBezTo>
                <a:cubicBezTo>
                  <a:pt x="2573953" y="141865"/>
                  <a:pt x="2561082" y="141603"/>
                  <a:pt x="2553331" y="143308"/>
                </a:cubicBezTo>
                <a:cubicBezTo>
                  <a:pt x="2538484" y="131337"/>
                  <a:pt x="2498820" y="123705"/>
                  <a:pt x="2474380" y="127796"/>
                </a:cubicBezTo>
                <a:cubicBezTo>
                  <a:pt x="2448393" y="130387"/>
                  <a:pt x="2383216" y="127512"/>
                  <a:pt x="2344523" y="122650"/>
                </a:cubicBezTo>
                <a:cubicBezTo>
                  <a:pt x="2324484" y="105893"/>
                  <a:pt x="2275176" y="109293"/>
                  <a:pt x="2246396" y="129451"/>
                </a:cubicBezTo>
                <a:cubicBezTo>
                  <a:pt x="2235224" y="129088"/>
                  <a:pt x="2215793" y="135648"/>
                  <a:pt x="2207534" y="141596"/>
                </a:cubicBezTo>
                <a:cubicBezTo>
                  <a:pt x="2195994" y="151919"/>
                  <a:pt x="2162721" y="165280"/>
                  <a:pt x="2141761" y="168770"/>
                </a:cubicBezTo>
                <a:cubicBezTo>
                  <a:pt x="2134967" y="167287"/>
                  <a:pt x="2125831" y="172235"/>
                  <a:pt x="2123708" y="178997"/>
                </a:cubicBezTo>
                <a:cubicBezTo>
                  <a:pt x="2102409" y="171685"/>
                  <a:pt x="2070902" y="179511"/>
                  <a:pt x="2040374" y="191411"/>
                </a:cubicBezTo>
                <a:cubicBezTo>
                  <a:pt x="2015243" y="201206"/>
                  <a:pt x="2004819" y="220090"/>
                  <a:pt x="1986266" y="230967"/>
                </a:cubicBezTo>
                <a:cubicBezTo>
                  <a:pt x="1969249" y="231137"/>
                  <a:pt x="1941887" y="245512"/>
                  <a:pt x="1930877" y="259718"/>
                </a:cubicBezTo>
                <a:cubicBezTo>
                  <a:pt x="1927537" y="261891"/>
                  <a:pt x="1922201" y="264230"/>
                  <a:pt x="1918862" y="263730"/>
                </a:cubicBezTo>
                <a:cubicBezTo>
                  <a:pt x="1904512" y="258887"/>
                  <a:pt x="1849122" y="287965"/>
                  <a:pt x="1809415" y="319220"/>
                </a:cubicBezTo>
                <a:cubicBezTo>
                  <a:pt x="1802574" y="329252"/>
                  <a:pt x="1780218" y="338615"/>
                  <a:pt x="1764036" y="340616"/>
                </a:cubicBezTo>
                <a:cubicBezTo>
                  <a:pt x="1758193" y="340954"/>
                  <a:pt x="1745847" y="344297"/>
                  <a:pt x="1739337" y="347971"/>
                </a:cubicBezTo>
                <a:cubicBezTo>
                  <a:pt x="1728661" y="352487"/>
                  <a:pt x="1717985" y="364850"/>
                  <a:pt x="1717319" y="374048"/>
                </a:cubicBezTo>
                <a:cubicBezTo>
                  <a:pt x="1719154" y="392774"/>
                  <a:pt x="1712814" y="410154"/>
                  <a:pt x="1704638" y="410819"/>
                </a:cubicBezTo>
                <a:cubicBezTo>
                  <a:pt x="1699299" y="413996"/>
                  <a:pt x="1691292" y="423694"/>
                  <a:pt x="1689292" y="430211"/>
                </a:cubicBezTo>
                <a:cubicBezTo>
                  <a:pt x="1675276" y="434054"/>
                  <a:pt x="1657925" y="441074"/>
                  <a:pt x="1655255" y="444917"/>
                </a:cubicBezTo>
                <a:cubicBezTo>
                  <a:pt x="1641909" y="443251"/>
                  <a:pt x="1609876" y="445255"/>
                  <a:pt x="1590672" y="447565"/>
                </a:cubicBezTo>
                <a:cubicBezTo>
                  <a:pt x="1588909" y="446274"/>
                  <a:pt x="1572684" y="446982"/>
                  <a:pt x="1559161" y="449451"/>
                </a:cubicBezTo>
                <a:cubicBezTo>
                  <a:pt x="1551634" y="451218"/>
                  <a:pt x="1539403" y="448627"/>
                  <a:pt x="1534459" y="444248"/>
                </a:cubicBezTo>
                <a:cubicBezTo>
                  <a:pt x="1517108" y="430545"/>
                  <a:pt x="1494420" y="421852"/>
                  <a:pt x="1485079" y="422856"/>
                </a:cubicBezTo>
                <a:cubicBezTo>
                  <a:pt x="1480574" y="422856"/>
                  <a:pt x="1464223" y="421517"/>
                  <a:pt x="1451712" y="419513"/>
                </a:cubicBezTo>
                <a:cubicBezTo>
                  <a:pt x="1446037" y="417174"/>
                  <a:pt x="1429348" y="408484"/>
                  <a:pt x="1419010" y="402795"/>
                </a:cubicBezTo>
                <a:cubicBezTo>
                  <a:pt x="1416675" y="388258"/>
                  <a:pt x="1397316" y="382101"/>
                  <a:pt x="1381634" y="388283"/>
                </a:cubicBezTo>
                <a:cubicBezTo>
                  <a:pt x="1374794" y="401989"/>
                  <a:pt x="1352437" y="412496"/>
                  <a:pt x="1336925" y="411489"/>
                </a:cubicBezTo>
                <a:cubicBezTo>
                  <a:pt x="1331750" y="409653"/>
                  <a:pt x="1319404" y="407980"/>
                  <a:pt x="1312453" y="407368"/>
                </a:cubicBezTo>
                <a:cubicBezTo>
                  <a:pt x="1294461" y="410816"/>
                  <a:pt x="1178613" y="388139"/>
                  <a:pt x="1080756" y="362015"/>
                </a:cubicBezTo>
                <a:cubicBezTo>
                  <a:pt x="1063617" y="364688"/>
                  <a:pt x="1044262" y="390096"/>
                  <a:pt x="1039929" y="412158"/>
                </a:cubicBezTo>
                <a:close/>
                <a:moveTo>
                  <a:pt x="576054" y="584421"/>
                </a:moveTo>
                <a:cubicBezTo>
                  <a:pt x="566259" y="576008"/>
                  <a:pt x="562495" y="565256"/>
                  <a:pt x="566075" y="556750"/>
                </a:cubicBezTo>
                <a:cubicBezTo>
                  <a:pt x="571966" y="542731"/>
                  <a:pt x="586294" y="546743"/>
                  <a:pt x="596794" y="546764"/>
                </a:cubicBezTo>
                <a:cubicBezTo>
                  <a:pt x="616826" y="546807"/>
                  <a:pt x="626416" y="557200"/>
                  <a:pt x="627215" y="564180"/>
                </a:cubicBezTo>
                <a:cubicBezTo>
                  <a:pt x="628118" y="572043"/>
                  <a:pt x="617485" y="578340"/>
                  <a:pt x="594430" y="586295"/>
                </a:cubicBezTo>
                <a:cubicBezTo>
                  <a:pt x="586097" y="589160"/>
                  <a:pt x="583549" y="590862"/>
                  <a:pt x="576054" y="584421"/>
                </a:cubicBezTo>
                <a:close/>
                <a:moveTo>
                  <a:pt x="584884" y="642009"/>
                </a:moveTo>
                <a:cubicBezTo>
                  <a:pt x="591951" y="642009"/>
                  <a:pt x="597708" y="633941"/>
                  <a:pt x="597708" y="624053"/>
                </a:cubicBezTo>
                <a:cubicBezTo>
                  <a:pt x="597708" y="614161"/>
                  <a:pt x="591951" y="606094"/>
                  <a:pt x="584884" y="606094"/>
                </a:cubicBezTo>
                <a:cubicBezTo>
                  <a:pt x="577820" y="606094"/>
                  <a:pt x="572059" y="614161"/>
                  <a:pt x="572059" y="624053"/>
                </a:cubicBezTo>
                <a:cubicBezTo>
                  <a:pt x="572059" y="633941"/>
                  <a:pt x="577820" y="642009"/>
                  <a:pt x="584884" y="642009"/>
                </a:cubicBezTo>
                <a:close/>
                <a:moveTo>
                  <a:pt x="552110" y="625622"/>
                </a:moveTo>
                <a:cubicBezTo>
                  <a:pt x="559174" y="625622"/>
                  <a:pt x="564935" y="616720"/>
                  <a:pt x="564935" y="605802"/>
                </a:cubicBezTo>
                <a:cubicBezTo>
                  <a:pt x="564935" y="594885"/>
                  <a:pt x="559174" y="585982"/>
                  <a:pt x="552110" y="585982"/>
                </a:cubicBezTo>
                <a:cubicBezTo>
                  <a:pt x="545043" y="585982"/>
                  <a:pt x="539286" y="594885"/>
                  <a:pt x="539286" y="605802"/>
                </a:cubicBezTo>
                <a:cubicBezTo>
                  <a:pt x="539286" y="616720"/>
                  <a:pt x="545043" y="625622"/>
                  <a:pt x="552110" y="625622"/>
                </a:cubicBezTo>
                <a:close/>
                <a:moveTo>
                  <a:pt x="257148" y="1332809"/>
                </a:moveTo>
                <a:cubicBezTo>
                  <a:pt x="266374" y="1332809"/>
                  <a:pt x="273902" y="1343158"/>
                  <a:pt x="273902" y="1355846"/>
                </a:cubicBezTo>
                <a:cubicBezTo>
                  <a:pt x="273902" y="1368534"/>
                  <a:pt x="266374" y="1378882"/>
                  <a:pt x="257148" y="1378882"/>
                </a:cubicBezTo>
                <a:cubicBezTo>
                  <a:pt x="247922" y="1378882"/>
                  <a:pt x="240394" y="1368534"/>
                  <a:pt x="240394" y="1355846"/>
                </a:cubicBezTo>
                <a:cubicBezTo>
                  <a:pt x="240394" y="1343158"/>
                  <a:pt x="247922" y="1332809"/>
                  <a:pt x="257148" y="1332809"/>
                </a:cubicBezTo>
                <a:close/>
                <a:moveTo>
                  <a:pt x="237537" y="1678789"/>
                </a:moveTo>
                <a:cubicBezTo>
                  <a:pt x="246345" y="1694042"/>
                  <a:pt x="270641" y="1696209"/>
                  <a:pt x="280864" y="1681733"/>
                </a:cubicBezTo>
                <a:cubicBezTo>
                  <a:pt x="282624" y="1672348"/>
                  <a:pt x="307298" y="1667350"/>
                  <a:pt x="330208" y="1668916"/>
                </a:cubicBezTo>
                <a:cubicBezTo>
                  <a:pt x="348531" y="1651705"/>
                  <a:pt x="323343" y="1628153"/>
                  <a:pt x="281051" y="1631284"/>
                </a:cubicBezTo>
                <a:cubicBezTo>
                  <a:pt x="271883" y="1610943"/>
                  <a:pt x="239275" y="1605074"/>
                  <a:pt x="213198" y="1614462"/>
                </a:cubicBezTo>
                <a:cubicBezTo>
                  <a:pt x="169143" y="1634019"/>
                  <a:pt x="165275" y="1663629"/>
                  <a:pt x="207214" y="1667541"/>
                </a:cubicBezTo>
                <a:cubicBezTo>
                  <a:pt x="229063" y="1665587"/>
                  <a:pt x="241060" y="1668231"/>
                  <a:pt x="237537" y="1678789"/>
                </a:cubicBezTo>
                <a:close/>
                <a:moveTo>
                  <a:pt x="81416" y="836347"/>
                </a:moveTo>
                <a:cubicBezTo>
                  <a:pt x="69948" y="823793"/>
                  <a:pt x="78861" y="810324"/>
                  <a:pt x="100167" y="813041"/>
                </a:cubicBezTo>
                <a:cubicBezTo>
                  <a:pt x="117190" y="833807"/>
                  <a:pt x="114952" y="848204"/>
                  <a:pt x="108767" y="849791"/>
                </a:cubicBezTo>
                <a:cubicBezTo>
                  <a:pt x="103956" y="851029"/>
                  <a:pt x="97666" y="851169"/>
                  <a:pt x="81416" y="836347"/>
                </a:cubicBezTo>
                <a:close/>
                <a:moveTo>
                  <a:pt x="24825" y="718800"/>
                </a:moveTo>
                <a:cubicBezTo>
                  <a:pt x="-4919" y="714533"/>
                  <a:pt x="-9478" y="689417"/>
                  <a:pt x="19586" y="677377"/>
                </a:cubicBezTo>
                <a:cubicBezTo>
                  <a:pt x="25390" y="662620"/>
                  <a:pt x="49024" y="660900"/>
                  <a:pt x="61528" y="668057"/>
                </a:cubicBezTo>
                <a:cubicBezTo>
                  <a:pt x="91955" y="652919"/>
                  <a:pt x="110566" y="677942"/>
                  <a:pt x="101336" y="709384"/>
                </a:cubicBezTo>
                <a:cubicBezTo>
                  <a:pt x="83913" y="717869"/>
                  <a:pt x="47066" y="721067"/>
                  <a:pt x="24825" y="718800"/>
                </a:cubicBezTo>
                <a:close/>
                <a:moveTo>
                  <a:pt x="270533" y="655222"/>
                </a:moveTo>
                <a:cubicBezTo>
                  <a:pt x="283351" y="641998"/>
                  <a:pt x="306290" y="618788"/>
                  <a:pt x="316229" y="609293"/>
                </a:cubicBezTo>
                <a:cubicBezTo>
                  <a:pt x="330338" y="603485"/>
                  <a:pt x="368638" y="586824"/>
                  <a:pt x="392683" y="575238"/>
                </a:cubicBezTo>
                <a:cubicBezTo>
                  <a:pt x="396007" y="575393"/>
                  <a:pt x="402970" y="571370"/>
                  <a:pt x="407227" y="566883"/>
                </a:cubicBezTo>
                <a:cubicBezTo>
                  <a:pt x="412024" y="562629"/>
                  <a:pt x="430900" y="556285"/>
                  <a:pt x="445600" y="554504"/>
                </a:cubicBezTo>
                <a:cubicBezTo>
                  <a:pt x="458518" y="556285"/>
                  <a:pt x="485905" y="540349"/>
                  <a:pt x="500373" y="522634"/>
                </a:cubicBezTo>
                <a:cubicBezTo>
                  <a:pt x="503468" y="516286"/>
                  <a:pt x="527606" y="489983"/>
                  <a:pt x="548541" y="469281"/>
                </a:cubicBezTo>
                <a:cubicBezTo>
                  <a:pt x="556835" y="464258"/>
                  <a:pt x="561851" y="457302"/>
                  <a:pt x="559343" y="454593"/>
                </a:cubicBezTo>
                <a:cubicBezTo>
                  <a:pt x="558375" y="433143"/>
                  <a:pt x="595801" y="417293"/>
                  <a:pt x="635736" y="422125"/>
                </a:cubicBezTo>
                <a:cubicBezTo>
                  <a:pt x="664475" y="445122"/>
                  <a:pt x="711934" y="442413"/>
                  <a:pt x="731419" y="415940"/>
                </a:cubicBezTo>
                <a:cubicBezTo>
                  <a:pt x="762285" y="403767"/>
                  <a:pt x="833277" y="420387"/>
                  <a:pt x="875158" y="448782"/>
                </a:cubicBezTo>
                <a:cubicBezTo>
                  <a:pt x="879076" y="446745"/>
                  <a:pt x="886341" y="449656"/>
                  <a:pt x="888957" y="453593"/>
                </a:cubicBezTo>
                <a:cubicBezTo>
                  <a:pt x="893912" y="462218"/>
                  <a:pt x="908961" y="466989"/>
                  <a:pt x="919788" y="463135"/>
                </a:cubicBezTo>
                <a:cubicBezTo>
                  <a:pt x="924559" y="458364"/>
                  <a:pt x="931166" y="454694"/>
                  <a:pt x="933735" y="455798"/>
                </a:cubicBezTo>
                <a:cubicBezTo>
                  <a:pt x="941626" y="466622"/>
                  <a:pt x="959611" y="469926"/>
                  <a:pt x="972640" y="463135"/>
                </a:cubicBezTo>
                <a:cubicBezTo>
                  <a:pt x="994479" y="466989"/>
                  <a:pt x="1025676" y="419642"/>
                  <a:pt x="1036151" y="368233"/>
                </a:cubicBezTo>
                <a:cubicBezTo>
                  <a:pt x="1041901" y="363148"/>
                  <a:pt x="1041225" y="355693"/>
                  <a:pt x="1034676" y="354865"/>
                </a:cubicBezTo>
                <a:cubicBezTo>
                  <a:pt x="934361" y="315442"/>
                  <a:pt x="812442" y="244321"/>
                  <a:pt x="789931" y="214483"/>
                </a:cubicBezTo>
                <a:cubicBezTo>
                  <a:pt x="783379" y="212843"/>
                  <a:pt x="777330" y="204008"/>
                  <a:pt x="777330" y="197819"/>
                </a:cubicBezTo>
                <a:cubicBezTo>
                  <a:pt x="769644" y="191764"/>
                  <a:pt x="760824" y="165510"/>
                  <a:pt x="759191" y="145824"/>
                </a:cubicBezTo>
                <a:cubicBezTo>
                  <a:pt x="745057" y="136860"/>
                  <a:pt x="738648" y="108361"/>
                  <a:pt x="747392" y="87790"/>
                </a:cubicBezTo>
                <a:cubicBezTo>
                  <a:pt x="759813" y="76066"/>
                  <a:pt x="763595" y="56099"/>
                  <a:pt x="753606" y="47467"/>
                </a:cubicBezTo>
                <a:cubicBezTo>
                  <a:pt x="727745" y="50417"/>
                  <a:pt x="683946" y="54246"/>
                  <a:pt x="665281" y="55279"/>
                </a:cubicBezTo>
                <a:cubicBezTo>
                  <a:pt x="638244" y="77340"/>
                  <a:pt x="602329" y="71558"/>
                  <a:pt x="593351" y="44890"/>
                </a:cubicBezTo>
                <a:cubicBezTo>
                  <a:pt x="583610" y="22501"/>
                  <a:pt x="552344" y="2714"/>
                  <a:pt x="530873" y="6532"/>
                </a:cubicBezTo>
                <a:cubicBezTo>
                  <a:pt x="503018" y="-7023"/>
                  <a:pt x="462019" y="1379"/>
                  <a:pt x="448971" y="23782"/>
                </a:cubicBezTo>
                <a:cubicBezTo>
                  <a:pt x="446524" y="24837"/>
                  <a:pt x="439302" y="23667"/>
                  <a:pt x="434531" y="21915"/>
                </a:cubicBezTo>
                <a:cubicBezTo>
                  <a:pt x="400980" y="12113"/>
                  <a:pt x="356257" y="19115"/>
                  <a:pt x="346476" y="34984"/>
                </a:cubicBezTo>
                <a:cubicBezTo>
                  <a:pt x="345077" y="44322"/>
                  <a:pt x="332961" y="59262"/>
                  <a:pt x="321317" y="64390"/>
                </a:cubicBezTo>
                <a:cubicBezTo>
                  <a:pt x="316772" y="67312"/>
                  <a:pt x="303494" y="71745"/>
                  <a:pt x="294761" y="71860"/>
                </a:cubicBezTo>
                <a:cubicBezTo>
                  <a:pt x="276039" y="77488"/>
                  <a:pt x="266543" y="100060"/>
                  <a:pt x="276633" y="115900"/>
                </a:cubicBezTo>
                <a:cubicBezTo>
                  <a:pt x="280976" y="123050"/>
                  <a:pt x="292246" y="133233"/>
                  <a:pt x="297100" y="134770"/>
                </a:cubicBezTo>
                <a:cubicBezTo>
                  <a:pt x="318168" y="151574"/>
                  <a:pt x="334177" y="194700"/>
                  <a:pt x="333180" y="224278"/>
                </a:cubicBezTo>
                <a:cubicBezTo>
                  <a:pt x="332166" y="240607"/>
                  <a:pt x="312961" y="262730"/>
                  <a:pt x="293761" y="270452"/>
                </a:cubicBezTo>
                <a:cubicBezTo>
                  <a:pt x="260267" y="269923"/>
                  <a:pt x="229923" y="314369"/>
                  <a:pt x="234471" y="346189"/>
                </a:cubicBezTo>
                <a:cubicBezTo>
                  <a:pt x="238897" y="383861"/>
                  <a:pt x="217073" y="427505"/>
                  <a:pt x="189938" y="433658"/>
                </a:cubicBezTo>
                <a:cubicBezTo>
                  <a:pt x="181824" y="445129"/>
                  <a:pt x="155524" y="464715"/>
                  <a:pt x="137341" y="472826"/>
                </a:cubicBezTo>
                <a:cubicBezTo>
                  <a:pt x="125589" y="505841"/>
                  <a:pt x="144613" y="540536"/>
                  <a:pt x="175390" y="543328"/>
                </a:cubicBezTo>
                <a:cubicBezTo>
                  <a:pt x="241416" y="543328"/>
                  <a:pt x="321990" y="538848"/>
                  <a:pt x="334300" y="535494"/>
                </a:cubicBezTo>
                <a:cubicBezTo>
                  <a:pt x="352205" y="536610"/>
                  <a:pt x="358919" y="550042"/>
                  <a:pt x="347729" y="562352"/>
                </a:cubicBezTo>
                <a:cubicBezTo>
                  <a:pt x="336538" y="565148"/>
                  <a:pt x="294013" y="575224"/>
                  <a:pt x="264917" y="582496"/>
                </a:cubicBezTo>
                <a:cubicBezTo>
                  <a:pt x="244816" y="599761"/>
                  <a:pt x="196573" y="627543"/>
                  <a:pt x="168272" y="638007"/>
                </a:cubicBezTo>
                <a:cubicBezTo>
                  <a:pt x="167319" y="642386"/>
                  <a:pt x="166178" y="647334"/>
                  <a:pt x="167513" y="647143"/>
                </a:cubicBezTo>
                <a:cubicBezTo>
                  <a:pt x="178906" y="667316"/>
                  <a:pt x="171306" y="701568"/>
                  <a:pt x="152314" y="720977"/>
                </a:cubicBezTo>
                <a:cubicBezTo>
                  <a:pt x="139464" y="733136"/>
                  <a:pt x="144300" y="742348"/>
                  <a:pt x="161249" y="742834"/>
                </a:cubicBezTo>
                <a:cubicBezTo>
                  <a:pt x="168366" y="743366"/>
                  <a:pt x="181252" y="735569"/>
                  <a:pt x="187160" y="726555"/>
                </a:cubicBezTo>
                <a:cubicBezTo>
                  <a:pt x="194137" y="711503"/>
                  <a:pt x="236007" y="676006"/>
                  <a:pt x="270533" y="655222"/>
                </a:cubicBezTo>
                <a:close/>
              </a:path>
            </a:pathLst>
          </a:custGeom>
          <a:solidFill>
            <a:srgbClr val="0E506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tr-TR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9C8D3B-09C2-43C2-87DC-9DE4914B6C62}"/>
              </a:ext>
            </a:extLst>
          </p:cNvPr>
          <p:cNvGrpSpPr/>
          <p:nvPr/>
        </p:nvGrpSpPr>
        <p:grpSpPr>
          <a:xfrm>
            <a:off x="3469516" y="4537839"/>
            <a:ext cx="422895" cy="671236"/>
            <a:chOff x="7433305" y="2548529"/>
            <a:chExt cx="1750508" cy="2773656"/>
          </a:xfrm>
        </p:grpSpPr>
        <p:grpSp>
          <p:nvGrpSpPr>
            <p:cNvPr id="1392" name="Group 1391">
              <a:extLst>
                <a:ext uri="{FF2B5EF4-FFF2-40B4-BE49-F238E27FC236}">
                  <a16:creationId xmlns:a16="http://schemas.microsoft.com/office/drawing/2014/main" id="{2B5F5AC2-387B-4D67-846B-E062230AE7DD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443" name="Rectangle 1442">
                <a:extLst>
                  <a:ext uri="{FF2B5EF4-FFF2-40B4-BE49-F238E27FC236}">
                    <a16:creationId xmlns:a16="http://schemas.microsoft.com/office/drawing/2014/main" id="{0628176F-E800-48D3-802F-EA49E7053B0A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444" name="Rectangle 1443">
                <a:extLst>
                  <a:ext uri="{FF2B5EF4-FFF2-40B4-BE49-F238E27FC236}">
                    <a16:creationId xmlns:a16="http://schemas.microsoft.com/office/drawing/2014/main" id="{E6808A6C-496B-420A-83F2-FCB4A5C3FD19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445" name="Rectangle 1444">
                <a:extLst>
                  <a:ext uri="{FF2B5EF4-FFF2-40B4-BE49-F238E27FC236}">
                    <a16:creationId xmlns:a16="http://schemas.microsoft.com/office/drawing/2014/main" id="{53E050CC-6813-4DED-8C93-42A2E1BF15CF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446" name="Rectangle 1445">
                <a:extLst>
                  <a:ext uri="{FF2B5EF4-FFF2-40B4-BE49-F238E27FC236}">
                    <a16:creationId xmlns:a16="http://schemas.microsoft.com/office/drawing/2014/main" id="{7DC51A79-A51D-48A4-A8EE-04C8AE424DE8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447" name="Straight Connector 1446">
                <a:extLst>
                  <a:ext uri="{FF2B5EF4-FFF2-40B4-BE49-F238E27FC236}">
                    <a16:creationId xmlns:a16="http://schemas.microsoft.com/office/drawing/2014/main" id="{C89E0765-0A44-4B33-8EBD-D8993C916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448" name="Group 1447">
                <a:extLst>
                  <a:ext uri="{FF2B5EF4-FFF2-40B4-BE49-F238E27FC236}">
                    <a16:creationId xmlns:a16="http://schemas.microsoft.com/office/drawing/2014/main" id="{8A516DD1-B392-42C6-968E-788E59CBFE15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449" name="Group 1448">
                  <a:extLst>
                    <a:ext uri="{FF2B5EF4-FFF2-40B4-BE49-F238E27FC236}">
                      <a16:creationId xmlns:a16="http://schemas.microsoft.com/office/drawing/2014/main" id="{9A7CECA9-2406-4A49-9B41-BFA23ED2417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460" name="Straight Connector 1459">
                    <a:extLst>
                      <a:ext uri="{FF2B5EF4-FFF2-40B4-BE49-F238E27FC236}">
                        <a16:creationId xmlns:a16="http://schemas.microsoft.com/office/drawing/2014/main" id="{2CCC291A-45C6-4DF7-823E-327756A651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61" name="Straight Connector 1460">
                    <a:extLst>
                      <a:ext uri="{FF2B5EF4-FFF2-40B4-BE49-F238E27FC236}">
                        <a16:creationId xmlns:a16="http://schemas.microsoft.com/office/drawing/2014/main" id="{44802FF1-B586-491D-9D9E-F1D6268EB4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62" name="Straight Connector 1461">
                    <a:extLst>
                      <a:ext uri="{FF2B5EF4-FFF2-40B4-BE49-F238E27FC236}">
                        <a16:creationId xmlns:a16="http://schemas.microsoft.com/office/drawing/2014/main" id="{A9F283DE-9A34-4C0C-A442-4FA38973A4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63" name="Straight Connector 1462">
                    <a:extLst>
                      <a:ext uri="{FF2B5EF4-FFF2-40B4-BE49-F238E27FC236}">
                        <a16:creationId xmlns:a16="http://schemas.microsoft.com/office/drawing/2014/main" id="{D3D33685-FE7E-4299-B8FF-AE81FE6B14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450" name="Group 1449">
                  <a:extLst>
                    <a:ext uri="{FF2B5EF4-FFF2-40B4-BE49-F238E27FC236}">
                      <a16:creationId xmlns:a16="http://schemas.microsoft.com/office/drawing/2014/main" id="{F53C8099-8121-4E71-9D3B-91BA988A6B81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456" name="Straight Connector 1455">
                    <a:extLst>
                      <a:ext uri="{FF2B5EF4-FFF2-40B4-BE49-F238E27FC236}">
                        <a16:creationId xmlns:a16="http://schemas.microsoft.com/office/drawing/2014/main" id="{5D57C283-C3D3-41EF-9904-3EFF9CBE0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7" name="Straight Connector 1456">
                    <a:extLst>
                      <a:ext uri="{FF2B5EF4-FFF2-40B4-BE49-F238E27FC236}">
                        <a16:creationId xmlns:a16="http://schemas.microsoft.com/office/drawing/2014/main" id="{1CBCBA88-368C-4B30-8AD9-45A5FC4C47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8" name="Straight Connector 1457">
                    <a:extLst>
                      <a:ext uri="{FF2B5EF4-FFF2-40B4-BE49-F238E27FC236}">
                        <a16:creationId xmlns:a16="http://schemas.microsoft.com/office/drawing/2014/main" id="{4E457CEB-5D2A-4FAB-A416-CBCECA1DF8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9" name="Straight Connector 1458">
                    <a:extLst>
                      <a:ext uri="{FF2B5EF4-FFF2-40B4-BE49-F238E27FC236}">
                        <a16:creationId xmlns:a16="http://schemas.microsoft.com/office/drawing/2014/main" id="{26EC97CA-2DEB-44BA-A804-A83C7AB554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451" name="Group 1450">
                  <a:extLst>
                    <a:ext uri="{FF2B5EF4-FFF2-40B4-BE49-F238E27FC236}">
                      <a16:creationId xmlns:a16="http://schemas.microsoft.com/office/drawing/2014/main" id="{343CA467-4E14-40A7-8581-27C8CD5B9930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452" name="Straight Connector 1451">
                    <a:extLst>
                      <a:ext uri="{FF2B5EF4-FFF2-40B4-BE49-F238E27FC236}">
                        <a16:creationId xmlns:a16="http://schemas.microsoft.com/office/drawing/2014/main" id="{F76747B9-8453-4E4B-B342-78FF8005FB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3" name="Straight Connector 1452">
                    <a:extLst>
                      <a:ext uri="{FF2B5EF4-FFF2-40B4-BE49-F238E27FC236}">
                        <a16:creationId xmlns:a16="http://schemas.microsoft.com/office/drawing/2014/main" id="{64F8EFA7-2CD0-40DC-99F6-2A865FD053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4" name="Straight Connector 1453">
                    <a:extLst>
                      <a:ext uri="{FF2B5EF4-FFF2-40B4-BE49-F238E27FC236}">
                        <a16:creationId xmlns:a16="http://schemas.microsoft.com/office/drawing/2014/main" id="{061BB700-115E-4D73-B64B-F8838A12D7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5" name="Straight Connector 1454">
                    <a:extLst>
                      <a:ext uri="{FF2B5EF4-FFF2-40B4-BE49-F238E27FC236}">
                        <a16:creationId xmlns:a16="http://schemas.microsoft.com/office/drawing/2014/main" id="{74C82BC1-330D-40E9-98E3-7EE613F49D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393" name="Group 1392">
              <a:extLst>
                <a:ext uri="{FF2B5EF4-FFF2-40B4-BE49-F238E27FC236}">
                  <a16:creationId xmlns:a16="http://schemas.microsoft.com/office/drawing/2014/main" id="{DA17BE6C-B931-47C0-803F-DD41942E3291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423" name="Group 1422">
                <a:extLst>
                  <a:ext uri="{FF2B5EF4-FFF2-40B4-BE49-F238E27FC236}">
                    <a16:creationId xmlns:a16="http://schemas.microsoft.com/office/drawing/2014/main" id="{C9687C3A-178A-4E8C-BF32-C409EB9FBAD5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439" name="Rectangle 1438">
                  <a:extLst>
                    <a:ext uri="{FF2B5EF4-FFF2-40B4-BE49-F238E27FC236}">
                      <a16:creationId xmlns:a16="http://schemas.microsoft.com/office/drawing/2014/main" id="{38B77682-C5B3-4DF2-9834-326A8B099D9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40" name="Rectangle 1439">
                  <a:extLst>
                    <a:ext uri="{FF2B5EF4-FFF2-40B4-BE49-F238E27FC236}">
                      <a16:creationId xmlns:a16="http://schemas.microsoft.com/office/drawing/2014/main" id="{E4DE4844-A63B-490F-BE9A-F85CE3379C55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41" name="Rectangle 1440">
                  <a:extLst>
                    <a:ext uri="{FF2B5EF4-FFF2-40B4-BE49-F238E27FC236}">
                      <a16:creationId xmlns:a16="http://schemas.microsoft.com/office/drawing/2014/main" id="{EBE26657-EB4B-4CD7-B526-35E6DD01CC6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42" name="Rectangle 1441">
                  <a:extLst>
                    <a:ext uri="{FF2B5EF4-FFF2-40B4-BE49-F238E27FC236}">
                      <a16:creationId xmlns:a16="http://schemas.microsoft.com/office/drawing/2014/main" id="{B742EC5A-40AC-4025-88CD-1F823D3798F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424" name="Group 1423">
                <a:extLst>
                  <a:ext uri="{FF2B5EF4-FFF2-40B4-BE49-F238E27FC236}">
                    <a16:creationId xmlns:a16="http://schemas.microsoft.com/office/drawing/2014/main" id="{EAF1D218-D121-4770-B35C-391F88C168B8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6F448D24-C2A9-4BCC-B133-550B1DEFE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Straight Connector 1435">
                  <a:extLst>
                    <a:ext uri="{FF2B5EF4-FFF2-40B4-BE49-F238E27FC236}">
                      <a16:creationId xmlns:a16="http://schemas.microsoft.com/office/drawing/2014/main" id="{99CAA36C-79D7-4B84-B531-38B46B5880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59CE583-A032-48A6-9D1F-9BCC2D11FB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8" name="Straight Connector 1437">
                  <a:extLst>
                    <a:ext uri="{FF2B5EF4-FFF2-40B4-BE49-F238E27FC236}">
                      <a16:creationId xmlns:a16="http://schemas.microsoft.com/office/drawing/2014/main" id="{F00E2026-54CB-443F-BA85-E1662E264E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5" name="Group 1424">
                <a:extLst>
                  <a:ext uri="{FF2B5EF4-FFF2-40B4-BE49-F238E27FC236}">
                    <a16:creationId xmlns:a16="http://schemas.microsoft.com/office/drawing/2014/main" id="{36DF77F4-D383-4609-9C03-F8B292495FA2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431" name="Rectangle 1430">
                  <a:extLst>
                    <a:ext uri="{FF2B5EF4-FFF2-40B4-BE49-F238E27FC236}">
                      <a16:creationId xmlns:a16="http://schemas.microsoft.com/office/drawing/2014/main" id="{461F92C0-FAED-4888-9E21-1408BB689B1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32" name="Rectangle 1431">
                  <a:extLst>
                    <a:ext uri="{FF2B5EF4-FFF2-40B4-BE49-F238E27FC236}">
                      <a16:creationId xmlns:a16="http://schemas.microsoft.com/office/drawing/2014/main" id="{3F7E0CDA-B15E-43FF-AEFE-C6622A50335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33" name="Rectangle 1432">
                  <a:extLst>
                    <a:ext uri="{FF2B5EF4-FFF2-40B4-BE49-F238E27FC236}">
                      <a16:creationId xmlns:a16="http://schemas.microsoft.com/office/drawing/2014/main" id="{46199C9A-F758-4874-9674-A1773086A24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34" name="Rectangle 1433">
                  <a:extLst>
                    <a:ext uri="{FF2B5EF4-FFF2-40B4-BE49-F238E27FC236}">
                      <a16:creationId xmlns:a16="http://schemas.microsoft.com/office/drawing/2014/main" id="{A4D6DC3B-B514-454B-8A3A-5B80F7A0BBC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426" name="Group 1425">
                <a:extLst>
                  <a:ext uri="{FF2B5EF4-FFF2-40B4-BE49-F238E27FC236}">
                    <a16:creationId xmlns:a16="http://schemas.microsoft.com/office/drawing/2014/main" id="{B798D8D0-CF10-467D-A585-CDA5C5ECCAB9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427" name="Straight Connector 1426">
                  <a:extLst>
                    <a:ext uri="{FF2B5EF4-FFF2-40B4-BE49-F238E27FC236}">
                      <a16:creationId xmlns:a16="http://schemas.microsoft.com/office/drawing/2014/main" id="{EE0C2DCC-481C-411B-84E0-C11490957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8" name="Straight Connector 1427">
                  <a:extLst>
                    <a:ext uri="{FF2B5EF4-FFF2-40B4-BE49-F238E27FC236}">
                      <a16:creationId xmlns:a16="http://schemas.microsoft.com/office/drawing/2014/main" id="{B9163AB1-4E43-4432-80A6-1BA72D8179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9" name="Straight Connector 1428">
                  <a:extLst>
                    <a:ext uri="{FF2B5EF4-FFF2-40B4-BE49-F238E27FC236}">
                      <a16:creationId xmlns:a16="http://schemas.microsoft.com/office/drawing/2014/main" id="{2ACBBA40-2F3C-42B4-97B8-97501AE39F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0" name="Straight Connector 1429">
                  <a:extLst>
                    <a:ext uri="{FF2B5EF4-FFF2-40B4-BE49-F238E27FC236}">
                      <a16:creationId xmlns:a16="http://schemas.microsoft.com/office/drawing/2014/main" id="{C9C2D524-A9B6-43A2-A54B-7776AE1C3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4" name="Group 1393">
              <a:extLst>
                <a:ext uri="{FF2B5EF4-FFF2-40B4-BE49-F238E27FC236}">
                  <a16:creationId xmlns:a16="http://schemas.microsoft.com/office/drawing/2014/main" id="{9304A3B9-065A-4A51-9009-E346D6A5190F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403" name="Group 1402">
                <a:extLst>
                  <a:ext uri="{FF2B5EF4-FFF2-40B4-BE49-F238E27FC236}">
                    <a16:creationId xmlns:a16="http://schemas.microsoft.com/office/drawing/2014/main" id="{63279371-C031-4153-8AAF-9E92571600AB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419" name="Rectangle 1418">
                  <a:extLst>
                    <a:ext uri="{FF2B5EF4-FFF2-40B4-BE49-F238E27FC236}">
                      <a16:creationId xmlns:a16="http://schemas.microsoft.com/office/drawing/2014/main" id="{F7F27142-383A-4A71-BE8E-CC81E05F1F8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20" name="Rectangle 1419">
                  <a:extLst>
                    <a:ext uri="{FF2B5EF4-FFF2-40B4-BE49-F238E27FC236}">
                      <a16:creationId xmlns:a16="http://schemas.microsoft.com/office/drawing/2014/main" id="{213D97D3-4F19-4A6A-AE85-530819784615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21" name="Rectangle 1420">
                  <a:extLst>
                    <a:ext uri="{FF2B5EF4-FFF2-40B4-BE49-F238E27FC236}">
                      <a16:creationId xmlns:a16="http://schemas.microsoft.com/office/drawing/2014/main" id="{26724FB2-5AF0-4CF6-A045-CF8DF71F8A83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22" name="Rectangle 1421">
                  <a:extLst>
                    <a:ext uri="{FF2B5EF4-FFF2-40B4-BE49-F238E27FC236}">
                      <a16:creationId xmlns:a16="http://schemas.microsoft.com/office/drawing/2014/main" id="{C17446E9-D028-49F5-8116-C828F2C850E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404" name="Group 1403">
                <a:extLst>
                  <a:ext uri="{FF2B5EF4-FFF2-40B4-BE49-F238E27FC236}">
                    <a16:creationId xmlns:a16="http://schemas.microsoft.com/office/drawing/2014/main" id="{7EA4F9C9-D98E-445E-9D3A-4C1A9291501A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415" name="Straight Connector 1414">
                  <a:extLst>
                    <a:ext uri="{FF2B5EF4-FFF2-40B4-BE49-F238E27FC236}">
                      <a16:creationId xmlns:a16="http://schemas.microsoft.com/office/drawing/2014/main" id="{E9A402A3-9FC7-4F07-8AF8-FB71099161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6" name="Straight Connector 1415">
                  <a:extLst>
                    <a:ext uri="{FF2B5EF4-FFF2-40B4-BE49-F238E27FC236}">
                      <a16:creationId xmlns:a16="http://schemas.microsoft.com/office/drawing/2014/main" id="{7CBC9A74-F25A-494A-9899-EBF1D43BEC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7" name="Straight Connector 1416">
                  <a:extLst>
                    <a:ext uri="{FF2B5EF4-FFF2-40B4-BE49-F238E27FC236}">
                      <a16:creationId xmlns:a16="http://schemas.microsoft.com/office/drawing/2014/main" id="{B3330471-68C9-44D4-AC47-7A84B33493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8" name="Straight Connector 1417">
                  <a:extLst>
                    <a:ext uri="{FF2B5EF4-FFF2-40B4-BE49-F238E27FC236}">
                      <a16:creationId xmlns:a16="http://schemas.microsoft.com/office/drawing/2014/main" id="{CBAC344D-6C70-41D6-8AA2-7BE17886F4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5" name="Group 1404">
                <a:extLst>
                  <a:ext uri="{FF2B5EF4-FFF2-40B4-BE49-F238E27FC236}">
                    <a16:creationId xmlns:a16="http://schemas.microsoft.com/office/drawing/2014/main" id="{092278E7-8077-418E-AEE9-4E0792936A6D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411" name="Rectangle 1410">
                  <a:extLst>
                    <a:ext uri="{FF2B5EF4-FFF2-40B4-BE49-F238E27FC236}">
                      <a16:creationId xmlns:a16="http://schemas.microsoft.com/office/drawing/2014/main" id="{573ABA8F-70BB-4715-BBCA-7E687636ED9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12" name="Rectangle 1411">
                  <a:extLst>
                    <a:ext uri="{FF2B5EF4-FFF2-40B4-BE49-F238E27FC236}">
                      <a16:creationId xmlns:a16="http://schemas.microsoft.com/office/drawing/2014/main" id="{9D83CAB6-92C2-4DFC-8AF5-E56F951CFCE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13" name="Rectangle 1412">
                  <a:extLst>
                    <a:ext uri="{FF2B5EF4-FFF2-40B4-BE49-F238E27FC236}">
                      <a16:creationId xmlns:a16="http://schemas.microsoft.com/office/drawing/2014/main" id="{79C4BC32-F38A-43A7-A04A-A7D30FEF5A78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14" name="Rectangle 1413">
                  <a:extLst>
                    <a:ext uri="{FF2B5EF4-FFF2-40B4-BE49-F238E27FC236}">
                      <a16:creationId xmlns:a16="http://schemas.microsoft.com/office/drawing/2014/main" id="{05DB861D-73BF-4D59-8A72-951DA5518C1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406" name="Group 1405">
                <a:extLst>
                  <a:ext uri="{FF2B5EF4-FFF2-40B4-BE49-F238E27FC236}">
                    <a16:creationId xmlns:a16="http://schemas.microsoft.com/office/drawing/2014/main" id="{B187CB48-8B3F-4092-A8C4-FC8B0AA059A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407" name="Straight Connector 1406">
                  <a:extLst>
                    <a:ext uri="{FF2B5EF4-FFF2-40B4-BE49-F238E27FC236}">
                      <a16:creationId xmlns:a16="http://schemas.microsoft.com/office/drawing/2014/main" id="{242BCCE3-4360-40C3-9D2E-4D687F845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75914E6B-4D3D-4981-883C-0099386391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9" name="Straight Connector 1408">
                  <a:extLst>
                    <a:ext uri="{FF2B5EF4-FFF2-40B4-BE49-F238E27FC236}">
                      <a16:creationId xmlns:a16="http://schemas.microsoft.com/office/drawing/2014/main" id="{62B47D23-54FF-45A4-B30F-BF9A0B008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01FCD271-6E0A-4883-B397-BF16045385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5" name="Group 1394">
              <a:extLst>
                <a:ext uri="{FF2B5EF4-FFF2-40B4-BE49-F238E27FC236}">
                  <a16:creationId xmlns:a16="http://schemas.microsoft.com/office/drawing/2014/main" id="{1EE827A7-4638-4EB8-95DE-614617EB45C2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396" name="Rectangle 1395">
                <a:extLst>
                  <a:ext uri="{FF2B5EF4-FFF2-40B4-BE49-F238E27FC236}">
                    <a16:creationId xmlns:a16="http://schemas.microsoft.com/office/drawing/2014/main" id="{CD8B95D9-5FB8-4B5E-853C-1567DE38BF2B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397" name="Group 1396">
                <a:extLst>
                  <a:ext uri="{FF2B5EF4-FFF2-40B4-BE49-F238E27FC236}">
                    <a16:creationId xmlns:a16="http://schemas.microsoft.com/office/drawing/2014/main" id="{97A70D4E-AC45-41F0-8F54-C6048B7EE001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399" name="Picture 1398" descr="School icon">
                  <a:extLst>
                    <a:ext uri="{FF2B5EF4-FFF2-40B4-BE49-F238E27FC236}">
                      <a16:creationId xmlns:a16="http://schemas.microsoft.com/office/drawing/2014/main" id="{D492F6BD-795F-4030-BAE8-A0A9A6CAE7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400" name="Group 1399">
                  <a:extLst>
                    <a:ext uri="{FF2B5EF4-FFF2-40B4-BE49-F238E27FC236}">
                      <a16:creationId xmlns:a16="http://schemas.microsoft.com/office/drawing/2014/main" id="{6092FE94-F748-42F3-89DB-5D4856797F7D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401" name="Straight Connector 1400">
                    <a:extLst>
                      <a:ext uri="{FF2B5EF4-FFF2-40B4-BE49-F238E27FC236}">
                        <a16:creationId xmlns:a16="http://schemas.microsoft.com/office/drawing/2014/main" id="{C6EBE6CE-0A12-4C8A-8E69-CE068DB7C74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02" name="Parallelogram 1401">
                    <a:extLst>
                      <a:ext uri="{FF2B5EF4-FFF2-40B4-BE49-F238E27FC236}">
                        <a16:creationId xmlns:a16="http://schemas.microsoft.com/office/drawing/2014/main" id="{D4D6D890-C355-45A8-9840-F9D5B98D4C9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398" name="Graphic 1397" descr="Family with boy">
                <a:extLst>
                  <a:ext uri="{FF2B5EF4-FFF2-40B4-BE49-F238E27FC236}">
                    <a16:creationId xmlns:a16="http://schemas.microsoft.com/office/drawing/2014/main" id="{3A9EFF07-DDF0-4260-9467-13444C9BF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1EEA59-E214-4D03-9769-EDAA691DAE52}"/>
              </a:ext>
            </a:extLst>
          </p:cNvPr>
          <p:cNvGrpSpPr/>
          <p:nvPr/>
        </p:nvGrpSpPr>
        <p:grpSpPr>
          <a:xfrm>
            <a:off x="2437778" y="2802991"/>
            <a:ext cx="422895" cy="671236"/>
            <a:chOff x="7433305" y="2548529"/>
            <a:chExt cx="1750508" cy="2773656"/>
          </a:xfrm>
        </p:grpSpPr>
        <p:grpSp>
          <p:nvGrpSpPr>
            <p:cNvPr id="1320" name="Group 1319">
              <a:extLst>
                <a:ext uri="{FF2B5EF4-FFF2-40B4-BE49-F238E27FC236}">
                  <a16:creationId xmlns:a16="http://schemas.microsoft.com/office/drawing/2014/main" id="{8FF17475-E0CB-41A7-95B5-A3EF66098264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371" name="Rectangle 1370">
                <a:extLst>
                  <a:ext uri="{FF2B5EF4-FFF2-40B4-BE49-F238E27FC236}">
                    <a16:creationId xmlns:a16="http://schemas.microsoft.com/office/drawing/2014/main" id="{5FE94154-2ED4-476A-9A14-B1B84F1033E2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72" name="Rectangle 1371">
                <a:extLst>
                  <a:ext uri="{FF2B5EF4-FFF2-40B4-BE49-F238E27FC236}">
                    <a16:creationId xmlns:a16="http://schemas.microsoft.com/office/drawing/2014/main" id="{152CF4F0-9AD7-4BC2-8811-10446B0AF22B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73" name="Rectangle 1372">
                <a:extLst>
                  <a:ext uri="{FF2B5EF4-FFF2-40B4-BE49-F238E27FC236}">
                    <a16:creationId xmlns:a16="http://schemas.microsoft.com/office/drawing/2014/main" id="{EB221AC1-1780-4359-9F72-B08D977B3D88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74" name="Rectangle 1373">
                <a:extLst>
                  <a:ext uri="{FF2B5EF4-FFF2-40B4-BE49-F238E27FC236}">
                    <a16:creationId xmlns:a16="http://schemas.microsoft.com/office/drawing/2014/main" id="{E9B7F16B-9D1C-40E8-A50B-2FA52C3484DF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375" name="Straight Connector 1374">
                <a:extLst>
                  <a:ext uri="{FF2B5EF4-FFF2-40B4-BE49-F238E27FC236}">
                    <a16:creationId xmlns:a16="http://schemas.microsoft.com/office/drawing/2014/main" id="{9830CAED-C498-4893-B964-5F4B8491ED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1DAE720D-B828-4F10-A6CF-C3AA7E685A1A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377" name="Group 1376">
                  <a:extLst>
                    <a:ext uri="{FF2B5EF4-FFF2-40B4-BE49-F238E27FC236}">
                      <a16:creationId xmlns:a16="http://schemas.microsoft.com/office/drawing/2014/main" id="{EC5006F9-4482-45C0-97A1-9FACB73EED76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388" name="Straight Connector 1387">
                    <a:extLst>
                      <a:ext uri="{FF2B5EF4-FFF2-40B4-BE49-F238E27FC236}">
                        <a16:creationId xmlns:a16="http://schemas.microsoft.com/office/drawing/2014/main" id="{D6217790-9C43-4FF4-8995-00F11BE18E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9" name="Straight Connector 1388">
                    <a:extLst>
                      <a:ext uri="{FF2B5EF4-FFF2-40B4-BE49-F238E27FC236}">
                        <a16:creationId xmlns:a16="http://schemas.microsoft.com/office/drawing/2014/main" id="{29092F85-9ADE-4D13-8558-041AD78847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90" name="Straight Connector 1389">
                    <a:extLst>
                      <a:ext uri="{FF2B5EF4-FFF2-40B4-BE49-F238E27FC236}">
                        <a16:creationId xmlns:a16="http://schemas.microsoft.com/office/drawing/2014/main" id="{FFD4319F-1B11-4722-B115-0C34BD4E74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91" name="Straight Connector 1390">
                    <a:extLst>
                      <a:ext uri="{FF2B5EF4-FFF2-40B4-BE49-F238E27FC236}">
                        <a16:creationId xmlns:a16="http://schemas.microsoft.com/office/drawing/2014/main" id="{318157F0-C9D9-4EFF-B820-26EB3B3134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378" name="Group 1377">
                  <a:extLst>
                    <a:ext uri="{FF2B5EF4-FFF2-40B4-BE49-F238E27FC236}">
                      <a16:creationId xmlns:a16="http://schemas.microsoft.com/office/drawing/2014/main" id="{332BD202-264D-4204-8AEB-B8FC3DA2B260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384" name="Straight Connector 1383">
                    <a:extLst>
                      <a:ext uri="{FF2B5EF4-FFF2-40B4-BE49-F238E27FC236}">
                        <a16:creationId xmlns:a16="http://schemas.microsoft.com/office/drawing/2014/main" id="{53B2B9CD-FC59-4980-A115-97E7676B47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5" name="Straight Connector 1384">
                    <a:extLst>
                      <a:ext uri="{FF2B5EF4-FFF2-40B4-BE49-F238E27FC236}">
                        <a16:creationId xmlns:a16="http://schemas.microsoft.com/office/drawing/2014/main" id="{8373A380-9DD3-40C6-8F77-FABBE10D93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6" name="Straight Connector 1385">
                    <a:extLst>
                      <a:ext uri="{FF2B5EF4-FFF2-40B4-BE49-F238E27FC236}">
                        <a16:creationId xmlns:a16="http://schemas.microsoft.com/office/drawing/2014/main" id="{BB16F829-1CBB-41E3-8D0D-CCA377976B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7" name="Straight Connector 1386">
                    <a:extLst>
                      <a:ext uri="{FF2B5EF4-FFF2-40B4-BE49-F238E27FC236}">
                        <a16:creationId xmlns:a16="http://schemas.microsoft.com/office/drawing/2014/main" id="{7BA658E6-F87B-43A8-BC75-6DEE7C139C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379" name="Group 1378">
                  <a:extLst>
                    <a:ext uri="{FF2B5EF4-FFF2-40B4-BE49-F238E27FC236}">
                      <a16:creationId xmlns:a16="http://schemas.microsoft.com/office/drawing/2014/main" id="{35F13FEA-A923-4273-8A91-E5409AC6491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380" name="Straight Connector 1379">
                    <a:extLst>
                      <a:ext uri="{FF2B5EF4-FFF2-40B4-BE49-F238E27FC236}">
                        <a16:creationId xmlns:a16="http://schemas.microsoft.com/office/drawing/2014/main" id="{95ABE519-E25E-429F-8939-41E555E417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1" name="Straight Connector 1380">
                    <a:extLst>
                      <a:ext uri="{FF2B5EF4-FFF2-40B4-BE49-F238E27FC236}">
                        <a16:creationId xmlns:a16="http://schemas.microsoft.com/office/drawing/2014/main" id="{E10FE118-84E9-43F4-8E85-334556F634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2" name="Straight Connector 1381">
                    <a:extLst>
                      <a:ext uri="{FF2B5EF4-FFF2-40B4-BE49-F238E27FC236}">
                        <a16:creationId xmlns:a16="http://schemas.microsoft.com/office/drawing/2014/main" id="{F945B676-7218-4720-97E3-E7A9823719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3" name="Straight Connector 1382">
                    <a:extLst>
                      <a:ext uri="{FF2B5EF4-FFF2-40B4-BE49-F238E27FC236}">
                        <a16:creationId xmlns:a16="http://schemas.microsoft.com/office/drawing/2014/main" id="{8804B1EB-3B53-4EEA-8107-90F80AD298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321" name="Group 1320">
              <a:extLst>
                <a:ext uri="{FF2B5EF4-FFF2-40B4-BE49-F238E27FC236}">
                  <a16:creationId xmlns:a16="http://schemas.microsoft.com/office/drawing/2014/main" id="{A4A5D635-2C9B-443A-A5D6-CB1C0701FC11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351" name="Group 1350">
                <a:extLst>
                  <a:ext uri="{FF2B5EF4-FFF2-40B4-BE49-F238E27FC236}">
                    <a16:creationId xmlns:a16="http://schemas.microsoft.com/office/drawing/2014/main" id="{F94AAD94-C1F9-4468-BAA3-A4B9A60CA8E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367" name="Rectangle 1366">
                  <a:extLst>
                    <a:ext uri="{FF2B5EF4-FFF2-40B4-BE49-F238E27FC236}">
                      <a16:creationId xmlns:a16="http://schemas.microsoft.com/office/drawing/2014/main" id="{B1B4D484-0298-41E3-801B-3509C6A3EDC9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8" name="Rectangle 1367">
                  <a:extLst>
                    <a:ext uri="{FF2B5EF4-FFF2-40B4-BE49-F238E27FC236}">
                      <a16:creationId xmlns:a16="http://schemas.microsoft.com/office/drawing/2014/main" id="{29198320-CADA-4C2B-838D-6787472E5031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9" name="Rectangle 1368">
                  <a:extLst>
                    <a:ext uri="{FF2B5EF4-FFF2-40B4-BE49-F238E27FC236}">
                      <a16:creationId xmlns:a16="http://schemas.microsoft.com/office/drawing/2014/main" id="{74F501B6-FD4D-403D-91D3-16DAF231E9C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70" name="Rectangle 1369">
                  <a:extLst>
                    <a:ext uri="{FF2B5EF4-FFF2-40B4-BE49-F238E27FC236}">
                      <a16:creationId xmlns:a16="http://schemas.microsoft.com/office/drawing/2014/main" id="{1AA303A0-D317-4B79-AAFA-6CE13DBA218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352" name="Group 1351">
                <a:extLst>
                  <a:ext uri="{FF2B5EF4-FFF2-40B4-BE49-F238E27FC236}">
                    <a16:creationId xmlns:a16="http://schemas.microsoft.com/office/drawing/2014/main" id="{9E933FF9-401B-467E-A74F-B5D877F16388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984B2F7F-622D-446A-8C47-7A389E6695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4" name="Straight Connector 1363">
                  <a:extLst>
                    <a:ext uri="{FF2B5EF4-FFF2-40B4-BE49-F238E27FC236}">
                      <a16:creationId xmlns:a16="http://schemas.microsoft.com/office/drawing/2014/main" id="{F7A818C3-048C-4672-BB74-57AF8A6B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4B47B454-4325-43B2-B1E5-008D3ED51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6" name="Straight Connector 1365">
                  <a:extLst>
                    <a:ext uri="{FF2B5EF4-FFF2-40B4-BE49-F238E27FC236}">
                      <a16:creationId xmlns:a16="http://schemas.microsoft.com/office/drawing/2014/main" id="{3391DB3A-6A4B-40C6-B0EE-B12AD807A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3" name="Group 1352">
                <a:extLst>
                  <a:ext uri="{FF2B5EF4-FFF2-40B4-BE49-F238E27FC236}">
                    <a16:creationId xmlns:a16="http://schemas.microsoft.com/office/drawing/2014/main" id="{6F021E15-DA69-497E-9A87-9B18F4D817B4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359" name="Rectangle 1358">
                  <a:extLst>
                    <a:ext uri="{FF2B5EF4-FFF2-40B4-BE49-F238E27FC236}">
                      <a16:creationId xmlns:a16="http://schemas.microsoft.com/office/drawing/2014/main" id="{10D8A6CD-DED5-4AE9-B548-DDBDC4DF0F5A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0" name="Rectangle 1359">
                  <a:extLst>
                    <a:ext uri="{FF2B5EF4-FFF2-40B4-BE49-F238E27FC236}">
                      <a16:creationId xmlns:a16="http://schemas.microsoft.com/office/drawing/2014/main" id="{1ECBEB5E-65CE-4195-BCC2-B6615AA5A7E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1" name="Rectangle 1360">
                  <a:extLst>
                    <a:ext uri="{FF2B5EF4-FFF2-40B4-BE49-F238E27FC236}">
                      <a16:creationId xmlns:a16="http://schemas.microsoft.com/office/drawing/2014/main" id="{1BBDE1EB-56AA-40D0-A285-D3DB8A5D1F4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2" name="Rectangle 1361">
                  <a:extLst>
                    <a:ext uri="{FF2B5EF4-FFF2-40B4-BE49-F238E27FC236}">
                      <a16:creationId xmlns:a16="http://schemas.microsoft.com/office/drawing/2014/main" id="{2BB9329A-54D2-4F4F-8676-331E04AB66AF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354" name="Group 1353">
                <a:extLst>
                  <a:ext uri="{FF2B5EF4-FFF2-40B4-BE49-F238E27FC236}">
                    <a16:creationId xmlns:a16="http://schemas.microsoft.com/office/drawing/2014/main" id="{57E88431-E7F0-4E72-8A18-F128322B8219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51B3095D-BE4D-4502-9BD0-D514D0BDF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6" name="Straight Connector 1355">
                  <a:extLst>
                    <a:ext uri="{FF2B5EF4-FFF2-40B4-BE49-F238E27FC236}">
                      <a16:creationId xmlns:a16="http://schemas.microsoft.com/office/drawing/2014/main" id="{BBF5B28D-8315-4F0B-8111-AD4306BC33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A99F798-35A8-4355-A3F0-3DFB79B1C6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8" name="Straight Connector 1357">
                  <a:extLst>
                    <a:ext uri="{FF2B5EF4-FFF2-40B4-BE49-F238E27FC236}">
                      <a16:creationId xmlns:a16="http://schemas.microsoft.com/office/drawing/2014/main" id="{14DDC4D2-40B0-4CAE-AC34-86BD82CE6B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22" name="Group 1321">
              <a:extLst>
                <a:ext uri="{FF2B5EF4-FFF2-40B4-BE49-F238E27FC236}">
                  <a16:creationId xmlns:a16="http://schemas.microsoft.com/office/drawing/2014/main" id="{6A2511CD-2FEA-446A-92FD-7F3134BBDD3F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243FF285-59E6-4A5E-80A6-030991C03D6E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347" name="Rectangle 1346">
                  <a:extLst>
                    <a:ext uri="{FF2B5EF4-FFF2-40B4-BE49-F238E27FC236}">
                      <a16:creationId xmlns:a16="http://schemas.microsoft.com/office/drawing/2014/main" id="{8FF22733-5674-4DD1-86A5-5913F8DA491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48" name="Rectangle 1347">
                  <a:extLst>
                    <a:ext uri="{FF2B5EF4-FFF2-40B4-BE49-F238E27FC236}">
                      <a16:creationId xmlns:a16="http://schemas.microsoft.com/office/drawing/2014/main" id="{124883BB-CBE9-451C-96DD-561AF134C88C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49" name="Rectangle 1348">
                  <a:extLst>
                    <a:ext uri="{FF2B5EF4-FFF2-40B4-BE49-F238E27FC236}">
                      <a16:creationId xmlns:a16="http://schemas.microsoft.com/office/drawing/2014/main" id="{7CBE1964-7517-43D0-8183-2F75218396C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50" name="Rectangle 1349">
                  <a:extLst>
                    <a:ext uri="{FF2B5EF4-FFF2-40B4-BE49-F238E27FC236}">
                      <a16:creationId xmlns:a16="http://schemas.microsoft.com/office/drawing/2014/main" id="{F76D4F20-AC5C-4792-9E8F-E3F0995918E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8CD107E6-5566-44A9-9C37-114B0100B362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43" name="Straight Connector 1342">
                  <a:extLst>
                    <a:ext uri="{FF2B5EF4-FFF2-40B4-BE49-F238E27FC236}">
                      <a16:creationId xmlns:a16="http://schemas.microsoft.com/office/drawing/2014/main" id="{68CE45D1-BEA7-4A25-9178-28212B326A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4" name="Straight Connector 1343">
                  <a:extLst>
                    <a:ext uri="{FF2B5EF4-FFF2-40B4-BE49-F238E27FC236}">
                      <a16:creationId xmlns:a16="http://schemas.microsoft.com/office/drawing/2014/main" id="{8433808A-DDCD-4171-A62C-E849FA14D7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5" name="Straight Connector 1344">
                  <a:extLst>
                    <a:ext uri="{FF2B5EF4-FFF2-40B4-BE49-F238E27FC236}">
                      <a16:creationId xmlns:a16="http://schemas.microsoft.com/office/drawing/2014/main" id="{7EFE04CB-3694-48D1-A260-EEFF030A1B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6" name="Straight Connector 1345">
                  <a:extLst>
                    <a:ext uri="{FF2B5EF4-FFF2-40B4-BE49-F238E27FC236}">
                      <a16:creationId xmlns:a16="http://schemas.microsoft.com/office/drawing/2014/main" id="{012E7CDC-7D92-43A2-8D1D-F21134714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00AB8747-9496-4107-8BFF-3D6D1E9C37B1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339" name="Rectangle 1338">
                  <a:extLst>
                    <a:ext uri="{FF2B5EF4-FFF2-40B4-BE49-F238E27FC236}">
                      <a16:creationId xmlns:a16="http://schemas.microsoft.com/office/drawing/2014/main" id="{DF0BEAEB-715E-483B-AFD7-AB02D40216B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40" name="Rectangle 1339">
                  <a:extLst>
                    <a:ext uri="{FF2B5EF4-FFF2-40B4-BE49-F238E27FC236}">
                      <a16:creationId xmlns:a16="http://schemas.microsoft.com/office/drawing/2014/main" id="{AC8457D1-D415-4D21-A620-83D4D082C40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41" name="Rectangle 1340">
                  <a:extLst>
                    <a:ext uri="{FF2B5EF4-FFF2-40B4-BE49-F238E27FC236}">
                      <a16:creationId xmlns:a16="http://schemas.microsoft.com/office/drawing/2014/main" id="{0D6C0A9D-A4C2-4413-B982-65E47F51D3A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42" name="Rectangle 1341">
                  <a:extLst>
                    <a:ext uri="{FF2B5EF4-FFF2-40B4-BE49-F238E27FC236}">
                      <a16:creationId xmlns:a16="http://schemas.microsoft.com/office/drawing/2014/main" id="{968C7258-10EE-4191-9137-41FE36B7986D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984E7FDD-A71A-4D96-83B5-A0B0748541D7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35" name="Straight Connector 1334">
                  <a:extLst>
                    <a:ext uri="{FF2B5EF4-FFF2-40B4-BE49-F238E27FC236}">
                      <a16:creationId xmlns:a16="http://schemas.microsoft.com/office/drawing/2014/main" id="{F6567B6F-05B7-4209-B557-76B89D1DC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6" name="Straight Connector 1335">
                  <a:extLst>
                    <a:ext uri="{FF2B5EF4-FFF2-40B4-BE49-F238E27FC236}">
                      <a16:creationId xmlns:a16="http://schemas.microsoft.com/office/drawing/2014/main" id="{411CB3C2-8D13-4F46-8D7F-F5BB3CB052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7" name="Straight Connector 1336">
                  <a:extLst>
                    <a:ext uri="{FF2B5EF4-FFF2-40B4-BE49-F238E27FC236}">
                      <a16:creationId xmlns:a16="http://schemas.microsoft.com/office/drawing/2014/main" id="{1F9759D1-3821-4409-967F-3791E8D4A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8" name="Straight Connector 1337">
                  <a:extLst>
                    <a:ext uri="{FF2B5EF4-FFF2-40B4-BE49-F238E27FC236}">
                      <a16:creationId xmlns:a16="http://schemas.microsoft.com/office/drawing/2014/main" id="{6A6A0C9D-580D-4486-894F-58B58C658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23" name="Group 1322">
              <a:extLst>
                <a:ext uri="{FF2B5EF4-FFF2-40B4-BE49-F238E27FC236}">
                  <a16:creationId xmlns:a16="http://schemas.microsoft.com/office/drawing/2014/main" id="{5C681B84-A247-482E-AE2A-AE3E02DB9399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324" name="Rectangle 1323">
                <a:extLst>
                  <a:ext uri="{FF2B5EF4-FFF2-40B4-BE49-F238E27FC236}">
                    <a16:creationId xmlns:a16="http://schemas.microsoft.com/office/drawing/2014/main" id="{724C6A9A-D98B-4221-BBAE-155682A96B9C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325" name="Group 1324">
                <a:extLst>
                  <a:ext uri="{FF2B5EF4-FFF2-40B4-BE49-F238E27FC236}">
                    <a16:creationId xmlns:a16="http://schemas.microsoft.com/office/drawing/2014/main" id="{BC1253A5-E496-4CEC-BB32-36E7060D4356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327" name="Picture 1326" descr="School icon">
                  <a:extLst>
                    <a:ext uri="{FF2B5EF4-FFF2-40B4-BE49-F238E27FC236}">
                      <a16:creationId xmlns:a16="http://schemas.microsoft.com/office/drawing/2014/main" id="{61E838EA-3B08-45A8-92E0-23812BCE75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328" name="Group 1327">
                  <a:extLst>
                    <a:ext uri="{FF2B5EF4-FFF2-40B4-BE49-F238E27FC236}">
                      <a16:creationId xmlns:a16="http://schemas.microsoft.com/office/drawing/2014/main" id="{C7ECC800-814F-4323-839D-7955ADA6E27D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329" name="Straight Connector 1328">
                    <a:extLst>
                      <a:ext uri="{FF2B5EF4-FFF2-40B4-BE49-F238E27FC236}">
                        <a16:creationId xmlns:a16="http://schemas.microsoft.com/office/drawing/2014/main" id="{56B41111-A8C2-4EBA-8032-536136C9649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0" name="Parallelogram 1329">
                    <a:extLst>
                      <a:ext uri="{FF2B5EF4-FFF2-40B4-BE49-F238E27FC236}">
                        <a16:creationId xmlns:a16="http://schemas.microsoft.com/office/drawing/2014/main" id="{92EE2B1D-AFB0-428E-A1D5-B1AA5BD0A53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326" name="Graphic 1325" descr="Family with boy">
                <a:extLst>
                  <a:ext uri="{FF2B5EF4-FFF2-40B4-BE49-F238E27FC236}">
                    <a16:creationId xmlns:a16="http://schemas.microsoft.com/office/drawing/2014/main" id="{79002084-9CB8-4429-83DC-E3CE88151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C481C9-8E4F-4144-82F0-DB6A2DA3190A}"/>
              </a:ext>
            </a:extLst>
          </p:cNvPr>
          <p:cNvGrpSpPr/>
          <p:nvPr/>
        </p:nvGrpSpPr>
        <p:grpSpPr>
          <a:xfrm>
            <a:off x="4989110" y="4568700"/>
            <a:ext cx="422895" cy="671236"/>
            <a:chOff x="7433305" y="2548529"/>
            <a:chExt cx="1750508" cy="2773656"/>
          </a:xfrm>
        </p:grpSpPr>
        <p:grpSp>
          <p:nvGrpSpPr>
            <p:cNvPr id="1248" name="Group 1247">
              <a:extLst>
                <a:ext uri="{FF2B5EF4-FFF2-40B4-BE49-F238E27FC236}">
                  <a16:creationId xmlns:a16="http://schemas.microsoft.com/office/drawing/2014/main" id="{59D298FB-94B5-47DD-A035-3CBAD5C8308E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299" name="Rectangle 1298">
                <a:extLst>
                  <a:ext uri="{FF2B5EF4-FFF2-40B4-BE49-F238E27FC236}">
                    <a16:creationId xmlns:a16="http://schemas.microsoft.com/office/drawing/2014/main" id="{ED39441C-6886-4E03-AED6-35D867B3B8C9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00" name="Rectangle 1299">
                <a:extLst>
                  <a:ext uri="{FF2B5EF4-FFF2-40B4-BE49-F238E27FC236}">
                    <a16:creationId xmlns:a16="http://schemas.microsoft.com/office/drawing/2014/main" id="{EBC9D9C6-9AD0-404A-8BC7-4E14E71B0A36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01" name="Rectangle 1300">
                <a:extLst>
                  <a:ext uri="{FF2B5EF4-FFF2-40B4-BE49-F238E27FC236}">
                    <a16:creationId xmlns:a16="http://schemas.microsoft.com/office/drawing/2014/main" id="{4CC1A66E-053E-4D88-A3B6-537F8020FFA1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02" name="Rectangle 1301">
                <a:extLst>
                  <a:ext uri="{FF2B5EF4-FFF2-40B4-BE49-F238E27FC236}">
                    <a16:creationId xmlns:a16="http://schemas.microsoft.com/office/drawing/2014/main" id="{CCD26B3A-DF62-4DF0-BFE5-23A0DFCB4812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303" name="Straight Connector 1302">
                <a:extLst>
                  <a:ext uri="{FF2B5EF4-FFF2-40B4-BE49-F238E27FC236}">
                    <a16:creationId xmlns:a16="http://schemas.microsoft.com/office/drawing/2014/main" id="{0B73A005-B716-48B8-809C-52687A397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304" name="Group 1303">
                <a:extLst>
                  <a:ext uri="{FF2B5EF4-FFF2-40B4-BE49-F238E27FC236}">
                    <a16:creationId xmlns:a16="http://schemas.microsoft.com/office/drawing/2014/main" id="{111E2322-3D84-4B96-8AD2-AFE21BC74B42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305" name="Group 1304">
                  <a:extLst>
                    <a:ext uri="{FF2B5EF4-FFF2-40B4-BE49-F238E27FC236}">
                      <a16:creationId xmlns:a16="http://schemas.microsoft.com/office/drawing/2014/main" id="{CB9D2A14-68A7-4DF2-AF36-6AE3FAEB78D8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316" name="Straight Connector 1315">
                    <a:extLst>
                      <a:ext uri="{FF2B5EF4-FFF2-40B4-BE49-F238E27FC236}">
                        <a16:creationId xmlns:a16="http://schemas.microsoft.com/office/drawing/2014/main" id="{A4A742A8-3BDB-4A62-86FA-6176699E5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7" name="Straight Connector 1316">
                    <a:extLst>
                      <a:ext uri="{FF2B5EF4-FFF2-40B4-BE49-F238E27FC236}">
                        <a16:creationId xmlns:a16="http://schemas.microsoft.com/office/drawing/2014/main" id="{C8C24E6F-F773-4CB5-A6B7-59BDC09409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8" name="Straight Connector 1317">
                    <a:extLst>
                      <a:ext uri="{FF2B5EF4-FFF2-40B4-BE49-F238E27FC236}">
                        <a16:creationId xmlns:a16="http://schemas.microsoft.com/office/drawing/2014/main" id="{138292B8-246D-4150-ACE5-7B3EAAB049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9" name="Straight Connector 1318">
                    <a:extLst>
                      <a:ext uri="{FF2B5EF4-FFF2-40B4-BE49-F238E27FC236}">
                        <a16:creationId xmlns:a16="http://schemas.microsoft.com/office/drawing/2014/main" id="{AD3855B4-B616-43F4-BE9B-4DBD35DEC3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306" name="Group 1305">
                  <a:extLst>
                    <a:ext uri="{FF2B5EF4-FFF2-40B4-BE49-F238E27FC236}">
                      <a16:creationId xmlns:a16="http://schemas.microsoft.com/office/drawing/2014/main" id="{946A089D-859C-4CC5-B569-4CBDC8795201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312" name="Straight Connector 1311">
                    <a:extLst>
                      <a:ext uri="{FF2B5EF4-FFF2-40B4-BE49-F238E27FC236}">
                        <a16:creationId xmlns:a16="http://schemas.microsoft.com/office/drawing/2014/main" id="{C24FA3D0-9EBB-4F1A-8251-EC8D8877FF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3" name="Straight Connector 1312">
                    <a:extLst>
                      <a:ext uri="{FF2B5EF4-FFF2-40B4-BE49-F238E27FC236}">
                        <a16:creationId xmlns:a16="http://schemas.microsoft.com/office/drawing/2014/main" id="{D5708ECE-C714-4806-B35B-E75DBA9109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4" name="Straight Connector 1313">
                    <a:extLst>
                      <a:ext uri="{FF2B5EF4-FFF2-40B4-BE49-F238E27FC236}">
                        <a16:creationId xmlns:a16="http://schemas.microsoft.com/office/drawing/2014/main" id="{2E29160E-F6A1-4C83-8A9D-A312A4304D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5" name="Straight Connector 1314">
                    <a:extLst>
                      <a:ext uri="{FF2B5EF4-FFF2-40B4-BE49-F238E27FC236}">
                        <a16:creationId xmlns:a16="http://schemas.microsoft.com/office/drawing/2014/main" id="{7415CC53-A4FD-4AE4-A71D-636F5D47A9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307" name="Group 1306">
                  <a:extLst>
                    <a:ext uri="{FF2B5EF4-FFF2-40B4-BE49-F238E27FC236}">
                      <a16:creationId xmlns:a16="http://schemas.microsoft.com/office/drawing/2014/main" id="{05ACAFF5-C1F5-4B1C-B116-BBA801CDC50A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308" name="Straight Connector 1307">
                    <a:extLst>
                      <a:ext uri="{FF2B5EF4-FFF2-40B4-BE49-F238E27FC236}">
                        <a16:creationId xmlns:a16="http://schemas.microsoft.com/office/drawing/2014/main" id="{23DB822F-4398-44C6-8FEF-DE0B548ECD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09" name="Straight Connector 1308">
                    <a:extLst>
                      <a:ext uri="{FF2B5EF4-FFF2-40B4-BE49-F238E27FC236}">
                        <a16:creationId xmlns:a16="http://schemas.microsoft.com/office/drawing/2014/main" id="{1796C90B-07CC-414A-BA04-A91633202C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0" name="Straight Connector 1309">
                    <a:extLst>
                      <a:ext uri="{FF2B5EF4-FFF2-40B4-BE49-F238E27FC236}">
                        <a16:creationId xmlns:a16="http://schemas.microsoft.com/office/drawing/2014/main" id="{78E63AAC-3CDE-4D8F-92FF-7B19755AC2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1" name="Straight Connector 1310">
                    <a:extLst>
                      <a:ext uri="{FF2B5EF4-FFF2-40B4-BE49-F238E27FC236}">
                        <a16:creationId xmlns:a16="http://schemas.microsoft.com/office/drawing/2014/main" id="{F5C7D1BB-2346-4DDB-ABF2-927B133A82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249" name="Group 1248">
              <a:extLst>
                <a:ext uri="{FF2B5EF4-FFF2-40B4-BE49-F238E27FC236}">
                  <a16:creationId xmlns:a16="http://schemas.microsoft.com/office/drawing/2014/main" id="{E3AA04B0-9CC8-40FA-BB9B-419B9B47C984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279" name="Group 1278">
                <a:extLst>
                  <a:ext uri="{FF2B5EF4-FFF2-40B4-BE49-F238E27FC236}">
                    <a16:creationId xmlns:a16="http://schemas.microsoft.com/office/drawing/2014/main" id="{CE443ADF-4213-4E77-909D-2FF53631FC9A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295" name="Rectangle 1294">
                  <a:extLst>
                    <a:ext uri="{FF2B5EF4-FFF2-40B4-BE49-F238E27FC236}">
                      <a16:creationId xmlns:a16="http://schemas.microsoft.com/office/drawing/2014/main" id="{A31C5B8E-CBEF-4842-A302-2BDD111BF846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96" name="Rectangle 1295">
                  <a:extLst>
                    <a:ext uri="{FF2B5EF4-FFF2-40B4-BE49-F238E27FC236}">
                      <a16:creationId xmlns:a16="http://schemas.microsoft.com/office/drawing/2014/main" id="{5E321AC7-4078-428D-9F7F-305A6BBD066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97" name="Rectangle 1296">
                  <a:extLst>
                    <a:ext uri="{FF2B5EF4-FFF2-40B4-BE49-F238E27FC236}">
                      <a16:creationId xmlns:a16="http://schemas.microsoft.com/office/drawing/2014/main" id="{D4CFDC72-B935-488C-B1CD-27939554813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98" name="Rectangle 1297">
                  <a:extLst>
                    <a:ext uri="{FF2B5EF4-FFF2-40B4-BE49-F238E27FC236}">
                      <a16:creationId xmlns:a16="http://schemas.microsoft.com/office/drawing/2014/main" id="{17FF3620-54C5-4F11-AE45-6C6A1DD232BC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80" name="Group 1279">
                <a:extLst>
                  <a:ext uri="{FF2B5EF4-FFF2-40B4-BE49-F238E27FC236}">
                    <a16:creationId xmlns:a16="http://schemas.microsoft.com/office/drawing/2014/main" id="{7688DDC1-413E-4FCF-8995-29D52545D0B5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91" name="Straight Connector 1290">
                  <a:extLst>
                    <a:ext uri="{FF2B5EF4-FFF2-40B4-BE49-F238E27FC236}">
                      <a16:creationId xmlns:a16="http://schemas.microsoft.com/office/drawing/2014/main" id="{672DE80B-74DD-4A16-B84F-FF993E3A9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2" name="Straight Connector 1291">
                  <a:extLst>
                    <a:ext uri="{FF2B5EF4-FFF2-40B4-BE49-F238E27FC236}">
                      <a16:creationId xmlns:a16="http://schemas.microsoft.com/office/drawing/2014/main" id="{50B118F5-ED99-415C-A8B2-C5DA61776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3" name="Straight Connector 1292">
                  <a:extLst>
                    <a:ext uri="{FF2B5EF4-FFF2-40B4-BE49-F238E27FC236}">
                      <a16:creationId xmlns:a16="http://schemas.microsoft.com/office/drawing/2014/main" id="{029F0C85-8E1B-4437-BA00-56418A4F4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4" name="Straight Connector 1293">
                  <a:extLst>
                    <a:ext uri="{FF2B5EF4-FFF2-40B4-BE49-F238E27FC236}">
                      <a16:creationId xmlns:a16="http://schemas.microsoft.com/office/drawing/2014/main" id="{8DC6FD88-B521-40A7-AB6B-90F84156C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1" name="Group 1280">
                <a:extLst>
                  <a:ext uri="{FF2B5EF4-FFF2-40B4-BE49-F238E27FC236}">
                    <a16:creationId xmlns:a16="http://schemas.microsoft.com/office/drawing/2014/main" id="{004FD3D6-B673-409F-BBD6-A79039DF72B8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287" name="Rectangle 1286">
                  <a:extLst>
                    <a:ext uri="{FF2B5EF4-FFF2-40B4-BE49-F238E27FC236}">
                      <a16:creationId xmlns:a16="http://schemas.microsoft.com/office/drawing/2014/main" id="{E6826326-F6BD-4EEA-8A3F-B5CC76F0FA7D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88" name="Rectangle 1287">
                  <a:extLst>
                    <a:ext uri="{FF2B5EF4-FFF2-40B4-BE49-F238E27FC236}">
                      <a16:creationId xmlns:a16="http://schemas.microsoft.com/office/drawing/2014/main" id="{DA5F5966-2442-472E-BBA9-C1BFAD92E185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89" name="Rectangle 1288">
                  <a:extLst>
                    <a:ext uri="{FF2B5EF4-FFF2-40B4-BE49-F238E27FC236}">
                      <a16:creationId xmlns:a16="http://schemas.microsoft.com/office/drawing/2014/main" id="{582CD93A-E164-4F00-97CA-7E894AB44BC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90" name="Rectangle 1289">
                  <a:extLst>
                    <a:ext uri="{FF2B5EF4-FFF2-40B4-BE49-F238E27FC236}">
                      <a16:creationId xmlns:a16="http://schemas.microsoft.com/office/drawing/2014/main" id="{22DFFCCA-31B3-438C-8FE7-4E3339800661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82" name="Group 1281">
                <a:extLst>
                  <a:ext uri="{FF2B5EF4-FFF2-40B4-BE49-F238E27FC236}">
                    <a16:creationId xmlns:a16="http://schemas.microsoft.com/office/drawing/2014/main" id="{2487A7EA-9C07-4EC4-99C9-F0C8D7D3B55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5464F4F2-044D-47AB-8A62-EECE641C5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4" name="Straight Connector 1283">
                  <a:extLst>
                    <a:ext uri="{FF2B5EF4-FFF2-40B4-BE49-F238E27FC236}">
                      <a16:creationId xmlns:a16="http://schemas.microsoft.com/office/drawing/2014/main" id="{D425B4D9-DC6F-43B1-9EAD-CA07C41057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142E2499-48CD-48D0-B96D-F9DAF2E5D2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6" name="Straight Connector 1285">
                  <a:extLst>
                    <a:ext uri="{FF2B5EF4-FFF2-40B4-BE49-F238E27FC236}">
                      <a16:creationId xmlns:a16="http://schemas.microsoft.com/office/drawing/2014/main" id="{03A2A7C8-347B-4489-9828-9156163E36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50" name="Group 1249">
              <a:extLst>
                <a:ext uri="{FF2B5EF4-FFF2-40B4-BE49-F238E27FC236}">
                  <a16:creationId xmlns:a16="http://schemas.microsoft.com/office/drawing/2014/main" id="{7A5A9305-E020-4C4D-8572-EF78BED841B7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259" name="Group 1258">
                <a:extLst>
                  <a:ext uri="{FF2B5EF4-FFF2-40B4-BE49-F238E27FC236}">
                    <a16:creationId xmlns:a16="http://schemas.microsoft.com/office/drawing/2014/main" id="{E0BC620C-FEE9-45E2-9AE3-1C4BED4D1ABF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275" name="Rectangle 1274">
                  <a:extLst>
                    <a:ext uri="{FF2B5EF4-FFF2-40B4-BE49-F238E27FC236}">
                      <a16:creationId xmlns:a16="http://schemas.microsoft.com/office/drawing/2014/main" id="{DF65D197-27CB-4D03-9FAC-75491CF51FDA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76" name="Rectangle 1275">
                  <a:extLst>
                    <a:ext uri="{FF2B5EF4-FFF2-40B4-BE49-F238E27FC236}">
                      <a16:creationId xmlns:a16="http://schemas.microsoft.com/office/drawing/2014/main" id="{8A985894-C1E2-43B9-8F6D-72CB3A80F89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77" name="Rectangle 1276">
                  <a:extLst>
                    <a:ext uri="{FF2B5EF4-FFF2-40B4-BE49-F238E27FC236}">
                      <a16:creationId xmlns:a16="http://schemas.microsoft.com/office/drawing/2014/main" id="{0F22CC66-659F-4743-AC15-790C347087C3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78" name="Rectangle 1277">
                  <a:extLst>
                    <a:ext uri="{FF2B5EF4-FFF2-40B4-BE49-F238E27FC236}">
                      <a16:creationId xmlns:a16="http://schemas.microsoft.com/office/drawing/2014/main" id="{77E13BF3-D0DE-4BF1-A6F9-5C1D36D23AB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60" name="Group 1259">
                <a:extLst>
                  <a:ext uri="{FF2B5EF4-FFF2-40B4-BE49-F238E27FC236}">
                    <a16:creationId xmlns:a16="http://schemas.microsoft.com/office/drawing/2014/main" id="{7DD4BA9A-79EF-4F1A-8A0A-4DC7354823C4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70D156E7-BC18-45DE-ADB1-FB261E5B75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2" name="Straight Connector 1271">
                  <a:extLst>
                    <a:ext uri="{FF2B5EF4-FFF2-40B4-BE49-F238E27FC236}">
                      <a16:creationId xmlns:a16="http://schemas.microsoft.com/office/drawing/2014/main" id="{D9FAA595-9E56-4952-8DD7-25B2D96384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17E1EF2B-475F-4612-96E5-6F079A89B7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4" name="Straight Connector 1273">
                  <a:extLst>
                    <a:ext uri="{FF2B5EF4-FFF2-40B4-BE49-F238E27FC236}">
                      <a16:creationId xmlns:a16="http://schemas.microsoft.com/office/drawing/2014/main" id="{2B4F0678-AEED-4295-8FA2-3ABC148B5D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1" name="Group 1260">
                <a:extLst>
                  <a:ext uri="{FF2B5EF4-FFF2-40B4-BE49-F238E27FC236}">
                    <a16:creationId xmlns:a16="http://schemas.microsoft.com/office/drawing/2014/main" id="{FC6DCC79-7E4A-49BD-B49A-F6472E40E5E0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267" name="Rectangle 1266">
                  <a:extLst>
                    <a:ext uri="{FF2B5EF4-FFF2-40B4-BE49-F238E27FC236}">
                      <a16:creationId xmlns:a16="http://schemas.microsoft.com/office/drawing/2014/main" id="{0BFC7D45-B76E-433C-8F4B-4EA69B463C8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68" name="Rectangle 1267">
                  <a:extLst>
                    <a:ext uri="{FF2B5EF4-FFF2-40B4-BE49-F238E27FC236}">
                      <a16:creationId xmlns:a16="http://schemas.microsoft.com/office/drawing/2014/main" id="{9BF52758-D49D-4BE8-B2E3-946BD44D837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69" name="Rectangle 1268">
                  <a:extLst>
                    <a:ext uri="{FF2B5EF4-FFF2-40B4-BE49-F238E27FC236}">
                      <a16:creationId xmlns:a16="http://schemas.microsoft.com/office/drawing/2014/main" id="{0F001ED9-6B41-4ACB-8AE3-C6C5FA5DC55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70" name="Rectangle 1269">
                  <a:extLst>
                    <a:ext uri="{FF2B5EF4-FFF2-40B4-BE49-F238E27FC236}">
                      <a16:creationId xmlns:a16="http://schemas.microsoft.com/office/drawing/2014/main" id="{97841496-65BA-407F-B112-97A5B85B475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62" name="Group 1261">
                <a:extLst>
                  <a:ext uri="{FF2B5EF4-FFF2-40B4-BE49-F238E27FC236}">
                    <a16:creationId xmlns:a16="http://schemas.microsoft.com/office/drawing/2014/main" id="{11667989-BF23-4AF2-BC56-018FB561246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63" name="Straight Connector 1262">
                  <a:extLst>
                    <a:ext uri="{FF2B5EF4-FFF2-40B4-BE49-F238E27FC236}">
                      <a16:creationId xmlns:a16="http://schemas.microsoft.com/office/drawing/2014/main" id="{22841FC7-7139-40F1-922C-4C7E71AB2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4" name="Straight Connector 1263">
                  <a:extLst>
                    <a:ext uri="{FF2B5EF4-FFF2-40B4-BE49-F238E27FC236}">
                      <a16:creationId xmlns:a16="http://schemas.microsoft.com/office/drawing/2014/main" id="{84590D5A-8A88-4BCC-AC49-976F584CBE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5" name="Straight Connector 1264">
                  <a:extLst>
                    <a:ext uri="{FF2B5EF4-FFF2-40B4-BE49-F238E27FC236}">
                      <a16:creationId xmlns:a16="http://schemas.microsoft.com/office/drawing/2014/main" id="{8660062A-2F8F-4793-8701-897F73A7BA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6" name="Straight Connector 1265">
                  <a:extLst>
                    <a:ext uri="{FF2B5EF4-FFF2-40B4-BE49-F238E27FC236}">
                      <a16:creationId xmlns:a16="http://schemas.microsoft.com/office/drawing/2014/main" id="{151B8713-C345-4ED2-A9D6-7109A4F10D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51" name="Group 1250">
              <a:extLst>
                <a:ext uri="{FF2B5EF4-FFF2-40B4-BE49-F238E27FC236}">
                  <a16:creationId xmlns:a16="http://schemas.microsoft.com/office/drawing/2014/main" id="{7BCAD458-7659-4C61-8C20-0570076701D7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252" name="Rectangle 1251">
                <a:extLst>
                  <a:ext uri="{FF2B5EF4-FFF2-40B4-BE49-F238E27FC236}">
                    <a16:creationId xmlns:a16="http://schemas.microsoft.com/office/drawing/2014/main" id="{BEC34B94-D1F9-4C2D-BD9D-9B44DF54E66D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841E0F57-D95B-419D-94B0-B30A124D891C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255" name="Picture 1254" descr="School icon">
                  <a:extLst>
                    <a:ext uri="{FF2B5EF4-FFF2-40B4-BE49-F238E27FC236}">
                      <a16:creationId xmlns:a16="http://schemas.microsoft.com/office/drawing/2014/main" id="{A01EA77A-F6B0-4356-A8CE-7307375B0E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256" name="Group 1255">
                  <a:extLst>
                    <a:ext uri="{FF2B5EF4-FFF2-40B4-BE49-F238E27FC236}">
                      <a16:creationId xmlns:a16="http://schemas.microsoft.com/office/drawing/2014/main" id="{12A9452D-36A8-4917-BEF2-BA3EBC003384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257" name="Straight Connector 1256">
                    <a:extLst>
                      <a:ext uri="{FF2B5EF4-FFF2-40B4-BE49-F238E27FC236}">
                        <a16:creationId xmlns:a16="http://schemas.microsoft.com/office/drawing/2014/main" id="{71F21D90-EAB0-46EE-B619-664663C019A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58" name="Parallelogram 1257">
                    <a:extLst>
                      <a:ext uri="{FF2B5EF4-FFF2-40B4-BE49-F238E27FC236}">
                        <a16:creationId xmlns:a16="http://schemas.microsoft.com/office/drawing/2014/main" id="{429BC694-9B02-4B76-B59F-1FE747587A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254" name="Graphic 1253" descr="Family with boy">
                <a:extLst>
                  <a:ext uri="{FF2B5EF4-FFF2-40B4-BE49-F238E27FC236}">
                    <a16:creationId xmlns:a16="http://schemas.microsoft.com/office/drawing/2014/main" id="{85FB91E2-4403-482D-B450-293E6837C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B9D17AD-2ECD-4BA5-9D94-C600D2455B58}"/>
              </a:ext>
            </a:extLst>
          </p:cNvPr>
          <p:cNvGrpSpPr/>
          <p:nvPr/>
        </p:nvGrpSpPr>
        <p:grpSpPr>
          <a:xfrm>
            <a:off x="4043059" y="3734192"/>
            <a:ext cx="422895" cy="671236"/>
            <a:chOff x="7433305" y="2548529"/>
            <a:chExt cx="1750508" cy="2773656"/>
          </a:xfrm>
        </p:grpSpPr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3FA712CA-D85A-4F3B-900F-59A7E757A6D5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227" name="Rectangle 1226">
                <a:extLst>
                  <a:ext uri="{FF2B5EF4-FFF2-40B4-BE49-F238E27FC236}">
                    <a16:creationId xmlns:a16="http://schemas.microsoft.com/office/drawing/2014/main" id="{BC8F70CF-F401-4225-8BC3-7B6D5B798C47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228" name="Rectangle 1227">
                <a:extLst>
                  <a:ext uri="{FF2B5EF4-FFF2-40B4-BE49-F238E27FC236}">
                    <a16:creationId xmlns:a16="http://schemas.microsoft.com/office/drawing/2014/main" id="{8D227631-9E51-4139-8E77-DCD7161D8296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229" name="Rectangle 1228">
                <a:extLst>
                  <a:ext uri="{FF2B5EF4-FFF2-40B4-BE49-F238E27FC236}">
                    <a16:creationId xmlns:a16="http://schemas.microsoft.com/office/drawing/2014/main" id="{54938A29-2088-45CC-A144-D8EB045CD7B3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230" name="Rectangle 1229">
                <a:extLst>
                  <a:ext uri="{FF2B5EF4-FFF2-40B4-BE49-F238E27FC236}">
                    <a16:creationId xmlns:a16="http://schemas.microsoft.com/office/drawing/2014/main" id="{B07A45E4-2BF1-46CE-96FE-0AE590B79B0A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231" name="Straight Connector 1230">
                <a:extLst>
                  <a:ext uri="{FF2B5EF4-FFF2-40B4-BE49-F238E27FC236}">
                    <a16:creationId xmlns:a16="http://schemas.microsoft.com/office/drawing/2014/main" id="{CC1652FD-42B7-40DC-AB3D-C0FDFC51FF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232" name="Group 1231">
                <a:extLst>
                  <a:ext uri="{FF2B5EF4-FFF2-40B4-BE49-F238E27FC236}">
                    <a16:creationId xmlns:a16="http://schemas.microsoft.com/office/drawing/2014/main" id="{06F04813-F05D-49AA-A0D4-03D243807FBD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233" name="Group 1232">
                  <a:extLst>
                    <a:ext uri="{FF2B5EF4-FFF2-40B4-BE49-F238E27FC236}">
                      <a16:creationId xmlns:a16="http://schemas.microsoft.com/office/drawing/2014/main" id="{EF6DE1FB-E420-45D8-BCEF-B1CC2FB45A3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244" name="Straight Connector 1243">
                    <a:extLst>
                      <a:ext uri="{FF2B5EF4-FFF2-40B4-BE49-F238E27FC236}">
                        <a16:creationId xmlns:a16="http://schemas.microsoft.com/office/drawing/2014/main" id="{940ED148-5C0F-4A93-9FA4-930177C6D8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5" name="Straight Connector 1244">
                    <a:extLst>
                      <a:ext uri="{FF2B5EF4-FFF2-40B4-BE49-F238E27FC236}">
                        <a16:creationId xmlns:a16="http://schemas.microsoft.com/office/drawing/2014/main" id="{2B83E1AB-99AF-4D53-8120-7987735B42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6" name="Straight Connector 1245">
                    <a:extLst>
                      <a:ext uri="{FF2B5EF4-FFF2-40B4-BE49-F238E27FC236}">
                        <a16:creationId xmlns:a16="http://schemas.microsoft.com/office/drawing/2014/main" id="{ECE8F23B-8420-4116-83C0-4C89B1F5BD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7" name="Straight Connector 1246">
                    <a:extLst>
                      <a:ext uri="{FF2B5EF4-FFF2-40B4-BE49-F238E27FC236}">
                        <a16:creationId xmlns:a16="http://schemas.microsoft.com/office/drawing/2014/main" id="{B6AEEEE4-0ECD-4135-A8C5-5B6AB68B15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234" name="Group 1233">
                  <a:extLst>
                    <a:ext uri="{FF2B5EF4-FFF2-40B4-BE49-F238E27FC236}">
                      <a16:creationId xmlns:a16="http://schemas.microsoft.com/office/drawing/2014/main" id="{983EED14-689D-4470-960D-39D07A2B2A97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240" name="Straight Connector 1239">
                    <a:extLst>
                      <a:ext uri="{FF2B5EF4-FFF2-40B4-BE49-F238E27FC236}">
                        <a16:creationId xmlns:a16="http://schemas.microsoft.com/office/drawing/2014/main" id="{963B1BE7-E1F5-4DFA-857D-6625E55AA1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1" name="Straight Connector 1240">
                    <a:extLst>
                      <a:ext uri="{FF2B5EF4-FFF2-40B4-BE49-F238E27FC236}">
                        <a16:creationId xmlns:a16="http://schemas.microsoft.com/office/drawing/2014/main" id="{1585FCE9-D92D-46D9-A89C-530FB3C439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2" name="Straight Connector 1241">
                    <a:extLst>
                      <a:ext uri="{FF2B5EF4-FFF2-40B4-BE49-F238E27FC236}">
                        <a16:creationId xmlns:a16="http://schemas.microsoft.com/office/drawing/2014/main" id="{D26C6EE5-C66B-4B8D-9FBD-3D99D5A45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3" name="Straight Connector 1242">
                    <a:extLst>
                      <a:ext uri="{FF2B5EF4-FFF2-40B4-BE49-F238E27FC236}">
                        <a16:creationId xmlns:a16="http://schemas.microsoft.com/office/drawing/2014/main" id="{77D84F1F-1DBC-49F3-A922-9EB2AFD876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235" name="Group 1234">
                  <a:extLst>
                    <a:ext uri="{FF2B5EF4-FFF2-40B4-BE49-F238E27FC236}">
                      <a16:creationId xmlns:a16="http://schemas.microsoft.com/office/drawing/2014/main" id="{5FA61719-9E1E-4B26-AE0D-49646FF2752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236" name="Straight Connector 1235">
                    <a:extLst>
                      <a:ext uri="{FF2B5EF4-FFF2-40B4-BE49-F238E27FC236}">
                        <a16:creationId xmlns:a16="http://schemas.microsoft.com/office/drawing/2014/main" id="{02963845-58F8-4B02-9286-5778866163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37" name="Straight Connector 1236">
                    <a:extLst>
                      <a:ext uri="{FF2B5EF4-FFF2-40B4-BE49-F238E27FC236}">
                        <a16:creationId xmlns:a16="http://schemas.microsoft.com/office/drawing/2014/main" id="{1DCB73AD-10D8-4B35-88D6-8F8FC5A0CD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38" name="Straight Connector 1237">
                    <a:extLst>
                      <a:ext uri="{FF2B5EF4-FFF2-40B4-BE49-F238E27FC236}">
                        <a16:creationId xmlns:a16="http://schemas.microsoft.com/office/drawing/2014/main" id="{40D7F5E6-03EE-45CD-B23A-72E70AACFC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39" name="Straight Connector 1238">
                    <a:extLst>
                      <a:ext uri="{FF2B5EF4-FFF2-40B4-BE49-F238E27FC236}">
                        <a16:creationId xmlns:a16="http://schemas.microsoft.com/office/drawing/2014/main" id="{61148CB5-8DD9-4F14-8119-91C7519D90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177" name="Group 1176">
              <a:extLst>
                <a:ext uri="{FF2B5EF4-FFF2-40B4-BE49-F238E27FC236}">
                  <a16:creationId xmlns:a16="http://schemas.microsoft.com/office/drawing/2014/main" id="{0130E75B-DF2B-4816-8063-C7674547D4E5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B73E37C4-9CC6-4B12-9E97-7429D450AAC3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223" name="Rectangle 1222">
                  <a:extLst>
                    <a:ext uri="{FF2B5EF4-FFF2-40B4-BE49-F238E27FC236}">
                      <a16:creationId xmlns:a16="http://schemas.microsoft.com/office/drawing/2014/main" id="{D69D40CD-C8C4-43C9-B753-996209578E1E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24" name="Rectangle 1223">
                  <a:extLst>
                    <a:ext uri="{FF2B5EF4-FFF2-40B4-BE49-F238E27FC236}">
                      <a16:creationId xmlns:a16="http://schemas.microsoft.com/office/drawing/2014/main" id="{3FDC4B1F-1D70-4822-93D5-88AA8D93811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25" name="Rectangle 1224">
                  <a:extLst>
                    <a:ext uri="{FF2B5EF4-FFF2-40B4-BE49-F238E27FC236}">
                      <a16:creationId xmlns:a16="http://schemas.microsoft.com/office/drawing/2014/main" id="{9CA98CED-C29F-40D2-91F4-81981950B963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26" name="Rectangle 1225">
                  <a:extLst>
                    <a:ext uri="{FF2B5EF4-FFF2-40B4-BE49-F238E27FC236}">
                      <a16:creationId xmlns:a16="http://schemas.microsoft.com/office/drawing/2014/main" id="{8F18EB91-5212-4B90-AEA2-2C8EB5310D52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9479B945-21BD-4A1E-9582-DE551624BA43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19" name="Straight Connector 1218">
                  <a:extLst>
                    <a:ext uri="{FF2B5EF4-FFF2-40B4-BE49-F238E27FC236}">
                      <a16:creationId xmlns:a16="http://schemas.microsoft.com/office/drawing/2014/main" id="{1338AE72-C419-4EE5-846A-C58C4003E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0" name="Straight Connector 1219">
                  <a:extLst>
                    <a:ext uri="{FF2B5EF4-FFF2-40B4-BE49-F238E27FC236}">
                      <a16:creationId xmlns:a16="http://schemas.microsoft.com/office/drawing/2014/main" id="{4B138B40-5F6A-45A8-978C-CCEEDA2861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1" name="Straight Connector 1220">
                  <a:extLst>
                    <a:ext uri="{FF2B5EF4-FFF2-40B4-BE49-F238E27FC236}">
                      <a16:creationId xmlns:a16="http://schemas.microsoft.com/office/drawing/2014/main" id="{7D3E33C9-42DE-4FFA-B5DB-6CF822619A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2" name="Straight Connector 1221">
                  <a:extLst>
                    <a:ext uri="{FF2B5EF4-FFF2-40B4-BE49-F238E27FC236}">
                      <a16:creationId xmlns:a16="http://schemas.microsoft.com/office/drawing/2014/main" id="{0A8987B6-77C4-4A76-BC20-7707BF5E67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0C18A805-3C95-41AC-B067-03BF4D7BE763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215" name="Rectangle 1214">
                  <a:extLst>
                    <a:ext uri="{FF2B5EF4-FFF2-40B4-BE49-F238E27FC236}">
                      <a16:creationId xmlns:a16="http://schemas.microsoft.com/office/drawing/2014/main" id="{5BEA2956-C268-4834-BB88-BAE065F6082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16" name="Rectangle 1215">
                  <a:extLst>
                    <a:ext uri="{FF2B5EF4-FFF2-40B4-BE49-F238E27FC236}">
                      <a16:creationId xmlns:a16="http://schemas.microsoft.com/office/drawing/2014/main" id="{73C47279-BA6A-4C72-B51C-807337154599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17" name="Rectangle 1216">
                  <a:extLst>
                    <a:ext uri="{FF2B5EF4-FFF2-40B4-BE49-F238E27FC236}">
                      <a16:creationId xmlns:a16="http://schemas.microsoft.com/office/drawing/2014/main" id="{E4B4FAAA-97D7-4D0E-837E-F3758E38F7D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18" name="Rectangle 1217">
                  <a:extLst>
                    <a:ext uri="{FF2B5EF4-FFF2-40B4-BE49-F238E27FC236}">
                      <a16:creationId xmlns:a16="http://schemas.microsoft.com/office/drawing/2014/main" id="{C49D1570-59CF-4089-B6D0-2A1795C744E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8540DDFA-B0FA-40D6-A558-4FF3ED0B2D9B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11" name="Straight Connector 1210">
                  <a:extLst>
                    <a:ext uri="{FF2B5EF4-FFF2-40B4-BE49-F238E27FC236}">
                      <a16:creationId xmlns:a16="http://schemas.microsoft.com/office/drawing/2014/main" id="{92421DF0-CAA9-434B-A21B-C8CE278478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2" name="Straight Connector 1211">
                  <a:extLst>
                    <a:ext uri="{FF2B5EF4-FFF2-40B4-BE49-F238E27FC236}">
                      <a16:creationId xmlns:a16="http://schemas.microsoft.com/office/drawing/2014/main" id="{1C2521A8-4E7F-4236-ABA3-CA81D6B772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3" name="Straight Connector 1212">
                  <a:extLst>
                    <a:ext uri="{FF2B5EF4-FFF2-40B4-BE49-F238E27FC236}">
                      <a16:creationId xmlns:a16="http://schemas.microsoft.com/office/drawing/2014/main" id="{B588BE7D-86DF-4F1D-A668-0A08A19044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4" name="Straight Connector 1213">
                  <a:extLst>
                    <a:ext uri="{FF2B5EF4-FFF2-40B4-BE49-F238E27FC236}">
                      <a16:creationId xmlns:a16="http://schemas.microsoft.com/office/drawing/2014/main" id="{E329F14F-9F23-44A7-9E06-EB5F49F1AC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8" name="Group 1177">
              <a:extLst>
                <a:ext uri="{FF2B5EF4-FFF2-40B4-BE49-F238E27FC236}">
                  <a16:creationId xmlns:a16="http://schemas.microsoft.com/office/drawing/2014/main" id="{68752D88-5A32-418E-AF18-FD6E233C0E27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187" name="Group 1186">
                <a:extLst>
                  <a:ext uri="{FF2B5EF4-FFF2-40B4-BE49-F238E27FC236}">
                    <a16:creationId xmlns:a16="http://schemas.microsoft.com/office/drawing/2014/main" id="{301B1061-5F79-4F66-A105-928B42794649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203" name="Rectangle 1202">
                  <a:extLst>
                    <a:ext uri="{FF2B5EF4-FFF2-40B4-BE49-F238E27FC236}">
                      <a16:creationId xmlns:a16="http://schemas.microsoft.com/office/drawing/2014/main" id="{4B52C2E4-2B40-4404-8147-E7D5E4FEC1B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04" name="Rectangle 1203">
                  <a:extLst>
                    <a:ext uri="{FF2B5EF4-FFF2-40B4-BE49-F238E27FC236}">
                      <a16:creationId xmlns:a16="http://schemas.microsoft.com/office/drawing/2014/main" id="{85C5D91F-1A45-4327-B397-B730868D3C65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05" name="Rectangle 1204">
                  <a:extLst>
                    <a:ext uri="{FF2B5EF4-FFF2-40B4-BE49-F238E27FC236}">
                      <a16:creationId xmlns:a16="http://schemas.microsoft.com/office/drawing/2014/main" id="{161B5CF0-06B8-4D1A-AF1E-4E3728CCC980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06" name="Rectangle 1205">
                  <a:extLst>
                    <a:ext uri="{FF2B5EF4-FFF2-40B4-BE49-F238E27FC236}">
                      <a16:creationId xmlns:a16="http://schemas.microsoft.com/office/drawing/2014/main" id="{00722D41-03B2-4FC3-B57F-92ECCDDBF0F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88" name="Group 1187">
                <a:extLst>
                  <a:ext uri="{FF2B5EF4-FFF2-40B4-BE49-F238E27FC236}">
                    <a16:creationId xmlns:a16="http://schemas.microsoft.com/office/drawing/2014/main" id="{09A7EF87-010F-4837-9A4C-515C530EFA5A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99" name="Straight Connector 1198">
                  <a:extLst>
                    <a:ext uri="{FF2B5EF4-FFF2-40B4-BE49-F238E27FC236}">
                      <a16:creationId xmlns:a16="http://schemas.microsoft.com/office/drawing/2014/main" id="{0160ABD8-6347-4747-BF68-3769ED6CCB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0" name="Straight Connector 1199">
                  <a:extLst>
                    <a:ext uri="{FF2B5EF4-FFF2-40B4-BE49-F238E27FC236}">
                      <a16:creationId xmlns:a16="http://schemas.microsoft.com/office/drawing/2014/main" id="{5F187328-1810-449C-8C95-D43FD2A377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1" name="Straight Connector 1200">
                  <a:extLst>
                    <a:ext uri="{FF2B5EF4-FFF2-40B4-BE49-F238E27FC236}">
                      <a16:creationId xmlns:a16="http://schemas.microsoft.com/office/drawing/2014/main" id="{7E87BABA-46CD-4275-AB44-D604BA529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2" name="Straight Connector 1201">
                  <a:extLst>
                    <a:ext uri="{FF2B5EF4-FFF2-40B4-BE49-F238E27FC236}">
                      <a16:creationId xmlns:a16="http://schemas.microsoft.com/office/drawing/2014/main" id="{3A5118DD-6C5A-4945-865E-225436F68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9" name="Group 1188">
                <a:extLst>
                  <a:ext uri="{FF2B5EF4-FFF2-40B4-BE49-F238E27FC236}">
                    <a16:creationId xmlns:a16="http://schemas.microsoft.com/office/drawing/2014/main" id="{E123B155-4341-4702-946F-95DD0BD21EFA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195" name="Rectangle 1194">
                  <a:extLst>
                    <a:ext uri="{FF2B5EF4-FFF2-40B4-BE49-F238E27FC236}">
                      <a16:creationId xmlns:a16="http://schemas.microsoft.com/office/drawing/2014/main" id="{A53BB48F-4D42-4B19-AAC3-34B52D1F039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96" name="Rectangle 1195">
                  <a:extLst>
                    <a:ext uri="{FF2B5EF4-FFF2-40B4-BE49-F238E27FC236}">
                      <a16:creationId xmlns:a16="http://schemas.microsoft.com/office/drawing/2014/main" id="{915C9FEE-DEC8-4C71-8539-16E3179E7B8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97" name="Rectangle 1196">
                  <a:extLst>
                    <a:ext uri="{FF2B5EF4-FFF2-40B4-BE49-F238E27FC236}">
                      <a16:creationId xmlns:a16="http://schemas.microsoft.com/office/drawing/2014/main" id="{22DA9813-EB19-43E8-9CAA-D1EC8F908F1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98" name="Rectangle 1197">
                  <a:extLst>
                    <a:ext uri="{FF2B5EF4-FFF2-40B4-BE49-F238E27FC236}">
                      <a16:creationId xmlns:a16="http://schemas.microsoft.com/office/drawing/2014/main" id="{245E1EDB-6622-4B43-8AEF-EBC701F4F6B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90" name="Group 1189">
                <a:extLst>
                  <a:ext uri="{FF2B5EF4-FFF2-40B4-BE49-F238E27FC236}">
                    <a16:creationId xmlns:a16="http://schemas.microsoft.com/office/drawing/2014/main" id="{C8A821E3-D9DE-4C73-ADCF-78C59AEA5EA3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91" name="Straight Connector 1190">
                  <a:extLst>
                    <a:ext uri="{FF2B5EF4-FFF2-40B4-BE49-F238E27FC236}">
                      <a16:creationId xmlns:a16="http://schemas.microsoft.com/office/drawing/2014/main" id="{9F819CA3-1995-48AC-BB82-CA0A76BA30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Straight Connector 1191">
                  <a:extLst>
                    <a:ext uri="{FF2B5EF4-FFF2-40B4-BE49-F238E27FC236}">
                      <a16:creationId xmlns:a16="http://schemas.microsoft.com/office/drawing/2014/main" id="{2FE7F352-C80B-4D75-8849-618AE2D3C0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Straight Connector 1192">
                  <a:extLst>
                    <a:ext uri="{FF2B5EF4-FFF2-40B4-BE49-F238E27FC236}">
                      <a16:creationId xmlns:a16="http://schemas.microsoft.com/office/drawing/2014/main" id="{89C9FDBA-8B46-490F-881D-321244E34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4" name="Straight Connector 1193">
                  <a:extLst>
                    <a:ext uri="{FF2B5EF4-FFF2-40B4-BE49-F238E27FC236}">
                      <a16:creationId xmlns:a16="http://schemas.microsoft.com/office/drawing/2014/main" id="{D65F342D-EFF7-4E0E-99C0-59C7B2CF76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9" name="Group 1178">
              <a:extLst>
                <a:ext uri="{FF2B5EF4-FFF2-40B4-BE49-F238E27FC236}">
                  <a16:creationId xmlns:a16="http://schemas.microsoft.com/office/drawing/2014/main" id="{C03AB5BA-4E42-42C5-A6E8-C9412D76D14F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180" name="Rectangle 1179">
                <a:extLst>
                  <a:ext uri="{FF2B5EF4-FFF2-40B4-BE49-F238E27FC236}">
                    <a16:creationId xmlns:a16="http://schemas.microsoft.com/office/drawing/2014/main" id="{6A6CFC39-F07D-4D2E-8FF8-31FEA7E5B771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181" name="Group 1180">
                <a:extLst>
                  <a:ext uri="{FF2B5EF4-FFF2-40B4-BE49-F238E27FC236}">
                    <a16:creationId xmlns:a16="http://schemas.microsoft.com/office/drawing/2014/main" id="{EC702B8A-2A91-4E6F-8764-C500298620EB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183" name="Picture 1182" descr="School icon">
                  <a:extLst>
                    <a:ext uri="{FF2B5EF4-FFF2-40B4-BE49-F238E27FC236}">
                      <a16:creationId xmlns:a16="http://schemas.microsoft.com/office/drawing/2014/main" id="{B18BFC05-829C-4325-A615-BD3ADA28F6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84" name="Group 1183">
                  <a:extLst>
                    <a:ext uri="{FF2B5EF4-FFF2-40B4-BE49-F238E27FC236}">
                      <a16:creationId xmlns:a16="http://schemas.microsoft.com/office/drawing/2014/main" id="{1E65E791-3557-44B4-8B32-A17470A3324F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185" name="Straight Connector 1184">
                    <a:extLst>
                      <a:ext uri="{FF2B5EF4-FFF2-40B4-BE49-F238E27FC236}">
                        <a16:creationId xmlns:a16="http://schemas.microsoft.com/office/drawing/2014/main" id="{4DF09D10-5CA2-4781-9051-598C8BD0E25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6" name="Parallelogram 1185">
                    <a:extLst>
                      <a:ext uri="{FF2B5EF4-FFF2-40B4-BE49-F238E27FC236}">
                        <a16:creationId xmlns:a16="http://schemas.microsoft.com/office/drawing/2014/main" id="{6CE1B4AC-2D22-49BE-801D-CE299078937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182" name="Graphic 1181" descr="Family with boy">
                <a:extLst>
                  <a:ext uri="{FF2B5EF4-FFF2-40B4-BE49-F238E27FC236}">
                    <a16:creationId xmlns:a16="http://schemas.microsoft.com/office/drawing/2014/main" id="{55B7059A-CA07-496B-A6E2-AD2FF5E2C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468EF6-0B24-4CC4-9F0F-6F8EF5517D2C}"/>
              </a:ext>
            </a:extLst>
          </p:cNvPr>
          <p:cNvGrpSpPr/>
          <p:nvPr/>
        </p:nvGrpSpPr>
        <p:grpSpPr>
          <a:xfrm>
            <a:off x="3597784" y="2919281"/>
            <a:ext cx="422895" cy="671236"/>
            <a:chOff x="7433305" y="2548529"/>
            <a:chExt cx="1750508" cy="2773656"/>
          </a:xfrm>
        </p:grpSpPr>
        <p:grpSp>
          <p:nvGrpSpPr>
            <p:cNvPr id="1104" name="Group 1103">
              <a:extLst>
                <a:ext uri="{FF2B5EF4-FFF2-40B4-BE49-F238E27FC236}">
                  <a16:creationId xmlns:a16="http://schemas.microsoft.com/office/drawing/2014/main" id="{60431BFD-7F49-4725-A8F3-50DB3D165D1A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155" name="Rectangle 1154">
                <a:extLst>
                  <a:ext uri="{FF2B5EF4-FFF2-40B4-BE49-F238E27FC236}">
                    <a16:creationId xmlns:a16="http://schemas.microsoft.com/office/drawing/2014/main" id="{F4A77232-7B1B-4242-912C-017A80E78360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156" name="Rectangle 1155">
                <a:extLst>
                  <a:ext uri="{FF2B5EF4-FFF2-40B4-BE49-F238E27FC236}">
                    <a16:creationId xmlns:a16="http://schemas.microsoft.com/office/drawing/2014/main" id="{302E9945-1248-441F-AC13-F340D1F3E1B6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157" name="Rectangle 1156">
                <a:extLst>
                  <a:ext uri="{FF2B5EF4-FFF2-40B4-BE49-F238E27FC236}">
                    <a16:creationId xmlns:a16="http://schemas.microsoft.com/office/drawing/2014/main" id="{7915DEBD-0A30-446C-8444-72F2CEC9539D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158" name="Rectangle 1157">
                <a:extLst>
                  <a:ext uri="{FF2B5EF4-FFF2-40B4-BE49-F238E27FC236}">
                    <a16:creationId xmlns:a16="http://schemas.microsoft.com/office/drawing/2014/main" id="{8EE54B71-F0BE-4747-B199-AD5370C56B29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159" name="Straight Connector 1158">
                <a:extLst>
                  <a:ext uri="{FF2B5EF4-FFF2-40B4-BE49-F238E27FC236}">
                    <a16:creationId xmlns:a16="http://schemas.microsoft.com/office/drawing/2014/main" id="{B20D13B6-8E6B-4564-A678-95E5E25EE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160" name="Group 1159">
                <a:extLst>
                  <a:ext uri="{FF2B5EF4-FFF2-40B4-BE49-F238E27FC236}">
                    <a16:creationId xmlns:a16="http://schemas.microsoft.com/office/drawing/2014/main" id="{AC63833E-740B-4F8F-90EA-543F1F4A5CF1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161" name="Group 1160">
                  <a:extLst>
                    <a:ext uri="{FF2B5EF4-FFF2-40B4-BE49-F238E27FC236}">
                      <a16:creationId xmlns:a16="http://schemas.microsoft.com/office/drawing/2014/main" id="{3B1EB0BC-59F8-4249-BD70-E19A93EB57D9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172" name="Straight Connector 1171">
                    <a:extLst>
                      <a:ext uri="{FF2B5EF4-FFF2-40B4-BE49-F238E27FC236}">
                        <a16:creationId xmlns:a16="http://schemas.microsoft.com/office/drawing/2014/main" id="{B706BA3E-B8AB-48D1-8E16-10F34CD259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73" name="Straight Connector 1172">
                    <a:extLst>
                      <a:ext uri="{FF2B5EF4-FFF2-40B4-BE49-F238E27FC236}">
                        <a16:creationId xmlns:a16="http://schemas.microsoft.com/office/drawing/2014/main" id="{74A81118-F51D-4704-B79D-32C193E53E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74" name="Straight Connector 1173">
                    <a:extLst>
                      <a:ext uri="{FF2B5EF4-FFF2-40B4-BE49-F238E27FC236}">
                        <a16:creationId xmlns:a16="http://schemas.microsoft.com/office/drawing/2014/main" id="{5ECB36C6-0E4A-4B7B-A468-3DB29E7800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75" name="Straight Connector 1174">
                    <a:extLst>
                      <a:ext uri="{FF2B5EF4-FFF2-40B4-BE49-F238E27FC236}">
                        <a16:creationId xmlns:a16="http://schemas.microsoft.com/office/drawing/2014/main" id="{D9EFF45C-D955-4EA5-91CC-9EF6274E25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162" name="Group 1161">
                  <a:extLst>
                    <a:ext uri="{FF2B5EF4-FFF2-40B4-BE49-F238E27FC236}">
                      <a16:creationId xmlns:a16="http://schemas.microsoft.com/office/drawing/2014/main" id="{DE197A9F-8FA6-4396-B042-D59F6CF6EB44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168" name="Straight Connector 1167">
                    <a:extLst>
                      <a:ext uri="{FF2B5EF4-FFF2-40B4-BE49-F238E27FC236}">
                        <a16:creationId xmlns:a16="http://schemas.microsoft.com/office/drawing/2014/main" id="{06C79B9E-C465-4934-8798-A2A7BFF704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69" name="Straight Connector 1168">
                    <a:extLst>
                      <a:ext uri="{FF2B5EF4-FFF2-40B4-BE49-F238E27FC236}">
                        <a16:creationId xmlns:a16="http://schemas.microsoft.com/office/drawing/2014/main" id="{27DE4DA6-5EFA-456E-A11D-F4AE00D4EB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70" name="Straight Connector 1169">
                    <a:extLst>
                      <a:ext uri="{FF2B5EF4-FFF2-40B4-BE49-F238E27FC236}">
                        <a16:creationId xmlns:a16="http://schemas.microsoft.com/office/drawing/2014/main" id="{B3F8D871-7CFF-4FE6-B9D9-15D553023B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71" name="Straight Connector 1170">
                    <a:extLst>
                      <a:ext uri="{FF2B5EF4-FFF2-40B4-BE49-F238E27FC236}">
                        <a16:creationId xmlns:a16="http://schemas.microsoft.com/office/drawing/2014/main" id="{0E7BDEBF-8090-4F81-A52D-9CDE7CD76B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163" name="Group 1162">
                  <a:extLst>
                    <a:ext uri="{FF2B5EF4-FFF2-40B4-BE49-F238E27FC236}">
                      <a16:creationId xmlns:a16="http://schemas.microsoft.com/office/drawing/2014/main" id="{D43B4EC6-5504-4CF0-B671-303117A18D92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164" name="Straight Connector 1163">
                    <a:extLst>
                      <a:ext uri="{FF2B5EF4-FFF2-40B4-BE49-F238E27FC236}">
                        <a16:creationId xmlns:a16="http://schemas.microsoft.com/office/drawing/2014/main" id="{55C62D7D-835F-4282-BFF2-4BDE758ABD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65" name="Straight Connector 1164">
                    <a:extLst>
                      <a:ext uri="{FF2B5EF4-FFF2-40B4-BE49-F238E27FC236}">
                        <a16:creationId xmlns:a16="http://schemas.microsoft.com/office/drawing/2014/main" id="{316C20D4-E165-4B83-AA76-C69D60E6D6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66" name="Straight Connector 1165">
                    <a:extLst>
                      <a:ext uri="{FF2B5EF4-FFF2-40B4-BE49-F238E27FC236}">
                        <a16:creationId xmlns:a16="http://schemas.microsoft.com/office/drawing/2014/main" id="{AF461EC7-4EF3-4503-BD7C-F9FAF979EA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67" name="Straight Connector 1166">
                    <a:extLst>
                      <a:ext uri="{FF2B5EF4-FFF2-40B4-BE49-F238E27FC236}">
                        <a16:creationId xmlns:a16="http://schemas.microsoft.com/office/drawing/2014/main" id="{ED37B238-04A0-4F64-9223-BF42A746D9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105" name="Group 1104">
              <a:extLst>
                <a:ext uri="{FF2B5EF4-FFF2-40B4-BE49-F238E27FC236}">
                  <a16:creationId xmlns:a16="http://schemas.microsoft.com/office/drawing/2014/main" id="{69ACD136-5DB7-4BC8-AF7E-1625ED88D026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135" name="Group 1134">
                <a:extLst>
                  <a:ext uri="{FF2B5EF4-FFF2-40B4-BE49-F238E27FC236}">
                    <a16:creationId xmlns:a16="http://schemas.microsoft.com/office/drawing/2014/main" id="{AA9781F1-8502-4CE2-8EF5-47C75F0396F6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151" name="Rectangle 1150">
                  <a:extLst>
                    <a:ext uri="{FF2B5EF4-FFF2-40B4-BE49-F238E27FC236}">
                      <a16:creationId xmlns:a16="http://schemas.microsoft.com/office/drawing/2014/main" id="{493DD8C3-524A-4FBC-8AA5-8A7D851B74D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52" name="Rectangle 1151">
                  <a:extLst>
                    <a:ext uri="{FF2B5EF4-FFF2-40B4-BE49-F238E27FC236}">
                      <a16:creationId xmlns:a16="http://schemas.microsoft.com/office/drawing/2014/main" id="{465DDAA0-A2C7-452A-9627-45EDEE2C049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53" name="Rectangle 1152">
                  <a:extLst>
                    <a:ext uri="{FF2B5EF4-FFF2-40B4-BE49-F238E27FC236}">
                      <a16:creationId xmlns:a16="http://schemas.microsoft.com/office/drawing/2014/main" id="{92016D94-512F-479B-AB89-1A798750F91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54" name="Rectangle 1153">
                  <a:extLst>
                    <a:ext uri="{FF2B5EF4-FFF2-40B4-BE49-F238E27FC236}">
                      <a16:creationId xmlns:a16="http://schemas.microsoft.com/office/drawing/2014/main" id="{6732BFE7-9732-4E86-97DB-6BA068CE531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36" name="Group 1135">
                <a:extLst>
                  <a:ext uri="{FF2B5EF4-FFF2-40B4-BE49-F238E27FC236}">
                    <a16:creationId xmlns:a16="http://schemas.microsoft.com/office/drawing/2014/main" id="{DC0208F5-AB19-4DD1-BCEC-1F6DCC105D77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47" name="Straight Connector 1146">
                  <a:extLst>
                    <a:ext uri="{FF2B5EF4-FFF2-40B4-BE49-F238E27FC236}">
                      <a16:creationId xmlns:a16="http://schemas.microsoft.com/office/drawing/2014/main" id="{A2D2CFAC-E951-4BEF-A77F-C737DDCFB5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08C33C82-400D-4A48-BD7E-B7513AE050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9" name="Straight Connector 1148">
                  <a:extLst>
                    <a:ext uri="{FF2B5EF4-FFF2-40B4-BE49-F238E27FC236}">
                      <a16:creationId xmlns:a16="http://schemas.microsoft.com/office/drawing/2014/main" id="{5C76097C-AAA2-4344-BEDE-0D92382C42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9169BDF5-9922-44A7-BAF6-F845C442AB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7" name="Group 1136">
                <a:extLst>
                  <a:ext uri="{FF2B5EF4-FFF2-40B4-BE49-F238E27FC236}">
                    <a16:creationId xmlns:a16="http://schemas.microsoft.com/office/drawing/2014/main" id="{6CC740EA-801E-4F82-A697-23229DC230DD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143" name="Rectangle 1142">
                  <a:extLst>
                    <a:ext uri="{FF2B5EF4-FFF2-40B4-BE49-F238E27FC236}">
                      <a16:creationId xmlns:a16="http://schemas.microsoft.com/office/drawing/2014/main" id="{1C647AF9-2DA7-4818-A377-9A21285197E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44" name="Rectangle 1143">
                  <a:extLst>
                    <a:ext uri="{FF2B5EF4-FFF2-40B4-BE49-F238E27FC236}">
                      <a16:creationId xmlns:a16="http://schemas.microsoft.com/office/drawing/2014/main" id="{98593FC5-DFEA-45C8-BC7D-EE931FFC065C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45" name="Rectangle 1144">
                  <a:extLst>
                    <a:ext uri="{FF2B5EF4-FFF2-40B4-BE49-F238E27FC236}">
                      <a16:creationId xmlns:a16="http://schemas.microsoft.com/office/drawing/2014/main" id="{91C76748-B24F-420E-B626-4E7EEBB7BD2A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46" name="Rectangle 1145">
                  <a:extLst>
                    <a:ext uri="{FF2B5EF4-FFF2-40B4-BE49-F238E27FC236}">
                      <a16:creationId xmlns:a16="http://schemas.microsoft.com/office/drawing/2014/main" id="{FD4E4E48-C01F-4476-93F0-CD67FCB78BC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38" name="Group 1137">
                <a:extLst>
                  <a:ext uri="{FF2B5EF4-FFF2-40B4-BE49-F238E27FC236}">
                    <a16:creationId xmlns:a16="http://schemas.microsoft.com/office/drawing/2014/main" id="{5DF59E03-2B59-4DFF-AF71-85601C161997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39" name="Straight Connector 1138">
                  <a:extLst>
                    <a:ext uri="{FF2B5EF4-FFF2-40B4-BE49-F238E27FC236}">
                      <a16:creationId xmlns:a16="http://schemas.microsoft.com/office/drawing/2014/main" id="{352D9731-618C-4BD3-B2AD-D08BAD919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ADFDFD5A-5416-4AC5-BB9B-61E9BDD581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1" name="Straight Connector 1140">
                  <a:extLst>
                    <a:ext uri="{FF2B5EF4-FFF2-40B4-BE49-F238E27FC236}">
                      <a16:creationId xmlns:a16="http://schemas.microsoft.com/office/drawing/2014/main" id="{FB6F0888-F9EF-4FA7-B56D-3FD11D100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0AF4D02C-0347-4B96-803A-EB53F3DEF9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06" name="Group 1105">
              <a:extLst>
                <a:ext uri="{FF2B5EF4-FFF2-40B4-BE49-F238E27FC236}">
                  <a16:creationId xmlns:a16="http://schemas.microsoft.com/office/drawing/2014/main" id="{C33EA798-E1A9-4752-B473-A78017341549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637FE50E-8193-4538-9E20-996131C4A045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131" name="Rectangle 1130">
                  <a:extLst>
                    <a:ext uri="{FF2B5EF4-FFF2-40B4-BE49-F238E27FC236}">
                      <a16:creationId xmlns:a16="http://schemas.microsoft.com/office/drawing/2014/main" id="{6B44CA1B-502F-4C80-BE17-CA2473AF7F70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32" name="Rectangle 1131">
                  <a:extLst>
                    <a:ext uri="{FF2B5EF4-FFF2-40B4-BE49-F238E27FC236}">
                      <a16:creationId xmlns:a16="http://schemas.microsoft.com/office/drawing/2014/main" id="{97A1F668-22B7-4565-B5C7-0DED89C39B3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33" name="Rectangle 1132">
                  <a:extLst>
                    <a:ext uri="{FF2B5EF4-FFF2-40B4-BE49-F238E27FC236}">
                      <a16:creationId xmlns:a16="http://schemas.microsoft.com/office/drawing/2014/main" id="{9BD8F9B5-6C7F-49FB-894B-F263BB8B303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34" name="Rectangle 1133">
                  <a:extLst>
                    <a:ext uri="{FF2B5EF4-FFF2-40B4-BE49-F238E27FC236}">
                      <a16:creationId xmlns:a16="http://schemas.microsoft.com/office/drawing/2014/main" id="{E3C78898-8346-4891-A976-400F8FE421E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EF9B9C4-7B36-4797-9146-8359C45C32C4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27" name="Straight Connector 1126">
                  <a:extLst>
                    <a:ext uri="{FF2B5EF4-FFF2-40B4-BE49-F238E27FC236}">
                      <a16:creationId xmlns:a16="http://schemas.microsoft.com/office/drawing/2014/main" id="{52322B13-0D9A-4710-A307-5550BCADA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8" name="Straight Connector 1127">
                  <a:extLst>
                    <a:ext uri="{FF2B5EF4-FFF2-40B4-BE49-F238E27FC236}">
                      <a16:creationId xmlns:a16="http://schemas.microsoft.com/office/drawing/2014/main" id="{2FABFC8E-07A7-4168-9B69-FB95753E28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9" name="Straight Connector 1128">
                  <a:extLst>
                    <a:ext uri="{FF2B5EF4-FFF2-40B4-BE49-F238E27FC236}">
                      <a16:creationId xmlns:a16="http://schemas.microsoft.com/office/drawing/2014/main" id="{E537917D-ADF5-4979-9B17-571D67DFF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0" name="Straight Connector 1129">
                  <a:extLst>
                    <a:ext uri="{FF2B5EF4-FFF2-40B4-BE49-F238E27FC236}">
                      <a16:creationId xmlns:a16="http://schemas.microsoft.com/office/drawing/2014/main" id="{DE0AF35C-4297-4E80-9FE9-DA1AA706D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F06CEB1D-BA0B-4E6A-A0F4-FC4D3B442F7A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123" name="Rectangle 1122">
                  <a:extLst>
                    <a:ext uri="{FF2B5EF4-FFF2-40B4-BE49-F238E27FC236}">
                      <a16:creationId xmlns:a16="http://schemas.microsoft.com/office/drawing/2014/main" id="{5247C7F9-238A-468D-A289-E79A15F8932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24" name="Rectangle 1123">
                  <a:extLst>
                    <a:ext uri="{FF2B5EF4-FFF2-40B4-BE49-F238E27FC236}">
                      <a16:creationId xmlns:a16="http://schemas.microsoft.com/office/drawing/2014/main" id="{0EC806E9-E219-4950-9BE6-4C97939D1A8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25" name="Rectangle 1124">
                  <a:extLst>
                    <a:ext uri="{FF2B5EF4-FFF2-40B4-BE49-F238E27FC236}">
                      <a16:creationId xmlns:a16="http://schemas.microsoft.com/office/drawing/2014/main" id="{0CB3DA4A-6148-40C9-ADEB-E34A9B0F1FB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26" name="Rectangle 1125">
                  <a:extLst>
                    <a:ext uri="{FF2B5EF4-FFF2-40B4-BE49-F238E27FC236}">
                      <a16:creationId xmlns:a16="http://schemas.microsoft.com/office/drawing/2014/main" id="{DE84374B-F9AC-483A-AE20-068D3409907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D8AA55E4-4AE6-4FF2-AB0F-143FC56F5E7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19" name="Straight Connector 1118">
                  <a:extLst>
                    <a:ext uri="{FF2B5EF4-FFF2-40B4-BE49-F238E27FC236}">
                      <a16:creationId xmlns:a16="http://schemas.microsoft.com/office/drawing/2014/main" id="{3A706FB8-D222-48B1-A7D8-D5049A3812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0" name="Straight Connector 1119">
                  <a:extLst>
                    <a:ext uri="{FF2B5EF4-FFF2-40B4-BE49-F238E27FC236}">
                      <a16:creationId xmlns:a16="http://schemas.microsoft.com/office/drawing/2014/main" id="{FE0A8D78-F6A0-4FD7-9385-227EF29CF0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1" name="Straight Connector 1120">
                  <a:extLst>
                    <a:ext uri="{FF2B5EF4-FFF2-40B4-BE49-F238E27FC236}">
                      <a16:creationId xmlns:a16="http://schemas.microsoft.com/office/drawing/2014/main" id="{828802FB-41E3-4374-A8C5-8EF100ECA3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2" name="Straight Connector 1121">
                  <a:extLst>
                    <a:ext uri="{FF2B5EF4-FFF2-40B4-BE49-F238E27FC236}">
                      <a16:creationId xmlns:a16="http://schemas.microsoft.com/office/drawing/2014/main" id="{6856E863-012E-485F-93A9-B667B3C28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5EE91960-36B6-4779-B3FE-01318E83A58E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108" name="Rectangle 1107">
                <a:extLst>
                  <a:ext uri="{FF2B5EF4-FFF2-40B4-BE49-F238E27FC236}">
                    <a16:creationId xmlns:a16="http://schemas.microsoft.com/office/drawing/2014/main" id="{5BCFF41D-770D-406A-B0EC-810F67AAE2F6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109" name="Group 1108">
                <a:extLst>
                  <a:ext uri="{FF2B5EF4-FFF2-40B4-BE49-F238E27FC236}">
                    <a16:creationId xmlns:a16="http://schemas.microsoft.com/office/drawing/2014/main" id="{DD5E5842-AEEA-4301-B964-C646B070F42E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111" name="Picture 1110" descr="School icon">
                  <a:extLst>
                    <a:ext uri="{FF2B5EF4-FFF2-40B4-BE49-F238E27FC236}">
                      <a16:creationId xmlns:a16="http://schemas.microsoft.com/office/drawing/2014/main" id="{444165EB-4503-407F-A25C-708724994A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12" name="Group 1111">
                  <a:extLst>
                    <a:ext uri="{FF2B5EF4-FFF2-40B4-BE49-F238E27FC236}">
                      <a16:creationId xmlns:a16="http://schemas.microsoft.com/office/drawing/2014/main" id="{BF010C8E-F859-41F0-94F0-CCBB3B24B652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113" name="Straight Connector 1112">
                    <a:extLst>
                      <a:ext uri="{FF2B5EF4-FFF2-40B4-BE49-F238E27FC236}">
                        <a16:creationId xmlns:a16="http://schemas.microsoft.com/office/drawing/2014/main" id="{E44ACE9D-DAF0-4FE3-A4D5-1BA6FAB134E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14" name="Parallelogram 1113">
                    <a:extLst>
                      <a:ext uri="{FF2B5EF4-FFF2-40B4-BE49-F238E27FC236}">
                        <a16:creationId xmlns:a16="http://schemas.microsoft.com/office/drawing/2014/main" id="{6850ECC3-4B09-4CF5-8FEA-EDA89FF178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110" name="Graphic 1109" descr="Family with boy">
                <a:extLst>
                  <a:ext uri="{FF2B5EF4-FFF2-40B4-BE49-F238E27FC236}">
                    <a16:creationId xmlns:a16="http://schemas.microsoft.com/office/drawing/2014/main" id="{62B7FD8E-ADD7-4473-8CE4-586B73680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980518-733E-4E8C-A116-5DF675145709}"/>
              </a:ext>
            </a:extLst>
          </p:cNvPr>
          <p:cNvGrpSpPr/>
          <p:nvPr/>
        </p:nvGrpSpPr>
        <p:grpSpPr>
          <a:xfrm>
            <a:off x="4141559" y="2057584"/>
            <a:ext cx="422895" cy="671236"/>
            <a:chOff x="7433305" y="2548529"/>
            <a:chExt cx="1750508" cy="2773656"/>
          </a:xfrm>
        </p:grpSpPr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ACE02277-8AF0-44C2-BC87-90BB3255EE7F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083" name="Rectangle 1082">
                <a:extLst>
                  <a:ext uri="{FF2B5EF4-FFF2-40B4-BE49-F238E27FC236}">
                    <a16:creationId xmlns:a16="http://schemas.microsoft.com/office/drawing/2014/main" id="{13831A63-F036-402F-A3FC-33BBAA22D087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84" name="Rectangle 1083">
                <a:extLst>
                  <a:ext uri="{FF2B5EF4-FFF2-40B4-BE49-F238E27FC236}">
                    <a16:creationId xmlns:a16="http://schemas.microsoft.com/office/drawing/2014/main" id="{23566BDD-FDC8-4C61-AD30-AFD96A9430B3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85" name="Rectangle 1084">
                <a:extLst>
                  <a:ext uri="{FF2B5EF4-FFF2-40B4-BE49-F238E27FC236}">
                    <a16:creationId xmlns:a16="http://schemas.microsoft.com/office/drawing/2014/main" id="{328899C5-7D04-403D-94A3-03073D32081E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86" name="Rectangle 1085">
                <a:extLst>
                  <a:ext uri="{FF2B5EF4-FFF2-40B4-BE49-F238E27FC236}">
                    <a16:creationId xmlns:a16="http://schemas.microsoft.com/office/drawing/2014/main" id="{9F9ACA20-0633-4C75-A47D-46FF74CBE9B1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087" name="Straight Connector 1086">
                <a:extLst>
                  <a:ext uri="{FF2B5EF4-FFF2-40B4-BE49-F238E27FC236}">
                    <a16:creationId xmlns:a16="http://schemas.microsoft.com/office/drawing/2014/main" id="{7793DFAB-39EF-4CE7-B367-B4D70FDBA3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088" name="Group 1087">
                <a:extLst>
                  <a:ext uri="{FF2B5EF4-FFF2-40B4-BE49-F238E27FC236}">
                    <a16:creationId xmlns:a16="http://schemas.microsoft.com/office/drawing/2014/main" id="{2CF738F9-924F-4624-8BDF-AACB0280EADA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33EBB356-5069-4393-8653-EA9A070E6AB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100" name="Straight Connector 1099">
                    <a:extLst>
                      <a:ext uri="{FF2B5EF4-FFF2-40B4-BE49-F238E27FC236}">
                        <a16:creationId xmlns:a16="http://schemas.microsoft.com/office/drawing/2014/main" id="{D914D3B3-8C3F-4494-BAC3-6D90B1384A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01" name="Straight Connector 1100">
                    <a:extLst>
                      <a:ext uri="{FF2B5EF4-FFF2-40B4-BE49-F238E27FC236}">
                        <a16:creationId xmlns:a16="http://schemas.microsoft.com/office/drawing/2014/main" id="{6B515247-D32E-43D1-A28D-57F8632353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02" name="Straight Connector 1101">
                    <a:extLst>
                      <a:ext uri="{FF2B5EF4-FFF2-40B4-BE49-F238E27FC236}">
                        <a16:creationId xmlns:a16="http://schemas.microsoft.com/office/drawing/2014/main" id="{B806E215-E577-410E-86A0-DFC0F2D5BC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03" name="Straight Connector 1102">
                    <a:extLst>
                      <a:ext uri="{FF2B5EF4-FFF2-40B4-BE49-F238E27FC236}">
                        <a16:creationId xmlns:a16="http://schemas.microsoft.com/office/drawing/2014/main" id="{D770901C-0E78-4A88-9457-423BEEC73C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90" name="Group 1089">
                  <a:extLst>
                    <a:ext uri="{FF2B5EF4-FFF2-40B4-BE49-F238E27FC236}">
                      <a16:creationId xmlns:a16="http://schemas.microsoft.com/office/drawing/2014/main" id="{623D0CF9-F3EF-4E4C-A5F8-FD58CB2FCCDB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096" name="Straight Connector 1095">
                    <a:extLst>
                      <a:ext uri="{FF2B5EF4-FFF2-40B4-BE49-F238E27FC236}">
                        <a16:creationId xmlns:a16="http://schemas.microsoft.com/office/drawing/2014/main" id="{C04E904B-1DBF-4CD9-8912-4D546D578B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7" name="Straight Connector 1096">
                    <a:extLst>
                      <a:ext uri="{FF2B5EF4-FFF2-40B4-BE49-F238E27FC236}">
                        <a16:creationId xmlns:a16="http://schemas.microsoft.com/office/drawing/2014/main" id="{FFE0CB19-A0E4-4500-8029-C909341AB5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8" name="Straight Connector 1097">
                    <a:extLst>
                      <a:ext uri="{FF2B5EF4-FFF2-40B4-BE49-F238E27FC236}">
                        <a16:creationId xmlns:a16="http://schemas.microsoft.com/office/drawing/2014/main" id="{3D4E07E7-FAE0-405F-BE6B-0F90367C07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9" name="Straight Connector 1098">
                    <a:extLst>
                      <a:ext uri="{FF2B5EF4-FFF2-40B4-BE49-F238E27FC236}">
                        <a16:creationId xmlns:a16="http://schemas.microsoft.com/office/drawing/2014/main" id="{5666B041-B4FF-4E83-95D0-0C8972CE35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91" name="Group 1090">
                  <a:extLst>
                    <a:ext uri="{FF2B5EF4-FFF2-40B4-BE49-F238E27FC236}">
                      <a16:creationId xmlns:a16="http://schemas.microsoft.com/office/drawing/2014/main" id="{BBAF4FE9-515C-40E3-AA6D-0A1EB5B11872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092" name="Straight Connector 1091">
                    <a:extLst>
                      <a:ext uri="{FF2B5EF4-FFF2-40B4-BE49-F238E27FC236}">
                        <a16:creationId xmlns:a16="http://schemas.microsoft.com/office/drawing/2014/main" id="{8A93F344-1ED7-4D05-BEFB-3696557950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3" name="Straight Connector 1092">
                    <a:extLst>
                      <a:ext uri="{FF2B5EF4-FFF2-40B4-BE49-F238E27FC236}">
                        <a16:creationId xmlns:a16="http://schemas.microsoft.com/office/drawing/2014/main" id="{6C93EBAB-2E8C-46DB-A230-9BB7D10882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4" name="Straight Connector 1093">
                    <a:extLst>
                      <a:ext uri="{FF2B5EF4-FFF2-40B4-BE49-F238E27FC236}">
                        <a16:creationId xmlns:a16="http://schemas.microsoft.com/office/drawing/2014/main" id="{698F1888-8577-4DB5-823D-6FCEC29CFD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5" name="Straight Connector 1094">
                    <a:extLst>
                      <a:ext uri="{FF2B5EF4-FFF2-40B4-BE49-F238E27FC236}">
                        <a16:creationId xmlns:a16="http://schemas.microsoft.com/office/drawing/2014/main" id="{61AEC558-4FF5-475A-95A9-3C79D15DE3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2221123C-1CFB-47BF-8695-2AD87727AAA6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8806A93E-58A5-48A8-8446-43986682F523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079" name="Rectangle 1078">
                  <a:extLst>
                    <a:ext uri="{FF2B5EF4-FFF2-40B4-BE49-F238E27FC236}">
                      <a16:creationId xmlns:a16="http://schemas.microsoft.com/office/drawing/2014/main" id="{9C404E0F-381B-4A08-A670-D071ACA356F0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80" name="Rectangle 1079">
                  <a:extLst>
                    <a:ext uri="{FF2B5EF4-FFF2-40B4-BE49-F238E27FC236}">
                      <a16:creationId xmlns:a16="http://schemas.microsoft.com/office/drawing/2014/main" id="{CF17195A-98BA-4AFA-9C53-322B0DA302B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81" name="Rectangle 1080">
                  <a:extLst>
                    <a:ext uri="{FF2B5EF4-FFF2-40B4-BE49-F238E27FC236}">
                      <a16:creationId xmlns:a16="http://schemas.microsoft.com/office/drawing/2014/main" id="{E5E5D907-A875-4AF0-90C9-C79B8A65449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82" name="Rectangle 1081">
                  <a:extLst>
                    <a:ext uri="{FF2B5EF4-FFF2-40B4-BE49-F238E27FC236}">
                      <a16:creationId xmlns:a16="http://schemas.microsoft.com/office/drawing/2014/main" id="{97D13091-F2F0-4F45-B24D-08C334FBAFD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064" name="Group 1063">
                <a:extLst>
                  <a:ext uri="{FF2B5EF4-FFF2-40B4-BE49-F238E27FC236}">
                    <a16:creationId xmlns:a16="http://schemas.microsoft.com/office/drawing/2014/main" id="{B69FBCBD-1521-4A95-AE8F-63E2FF1BC6B9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075" name="Straight Connector 1074">
                  <a:extLst>
                    <a:ext uri="{FF2B5EF4-FFF2-40B4-BE49-F238E27FC236}">
                      <a16:creationId xmlns:a16="http://schemas.microsoft.com/office/drawing/2014/main" id="{44464D34-6255-4F99-BD53-6E2557800F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6" name="Straight Connector 1075">
                  <a:extLst>
                    <a:ext uri="{FF2B5EF4-FFF2-40B4-BE49-F238E27FC236}">
                      <a16:creationId xmlns:a16="http://schemas.microsoft.com/office/drawing/2014/main" id="{166B12AF-A8E7-4A58-8F03-F33258B27F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7" name="Straight Connector 1076">
                  <a:extLst>
                    <a:ext uri="{FF2B5EF4-FFF2-40B4-BE49-F238E27FC236}">
                      <a16:creationId xmlns:a16="http://schemas.microsoft.com/office/drawing/2014/main" id="{2F6618D1-4A3C-4AF6-983D-157F967C1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8" name="Straight Connector 1077">
                  <a:extLst>
                    <a:ext uri="{FF2B5EF4-FFF2-40B4-BE49-F238E27FC236}">
                      <a16:creationId xmlns:a16="http://schemas.microsoft.com/office/drawing/2014/main" id="{CFFAE1F9-533B-4D6E-BADC-3D36E322A8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5" name="Group 1064">
                <a:extLst>
                  <a:ext uri="{FF2B5EF4-FFF2-40B4-BE49-F238E27FC236}">
                    <a16:creationId xmlns:a16="http://schemas.microsoft.com/office/drawing/2014/main" id="{478EA2EC-8616-47BC-8A98-107255541257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071" name="Rectangle 1070">
                  <a:extLst>
                    <a:ext uri="{FF2B5EF4-FFF2-40B4-BE49-F238E27FC236}">
                      <a16:creationId xmlns:a16="http://schemas.microsoft.com/office/drawing/2014/main" id="{8060BD0F-4989-48F9-8D01-68C8993819F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72" name="Rectangle 1071">
                  <a:extLst>
                    <a:ext uri="{FF2B5EF4-FFF2-40B4-BE49-F238E27FC236}">
                      <a16:creationId xmlns:a16="http://schemas.microsoft.com/office/drawing/2014/main" id="{FC4D6BFA-8373-4872-98FA-45510DC960D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73" name="Rectangle 1072">
                  <a:extLst>
                    <a:ext uri="{FF2B5EF4-FFF2-40B4-BE49-F238E27FC236}">
                      <a16:creationId xmlns:a16="http://schemas.microsoft.com/office/drawing/2014/main" id="{C67C04C3-C8C6-41D3-AD51-0B2D8D03F07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74" name="Rectangle 1073">
                  <a:extLst>
                    <a:ext uri="{FF2B5EF4-FFF2-40B4-BE49-F238E27FC236}">
                      <a16:creationId xmlns:a16="http://schemas.microsoft.com/office/drawing/2014/main" id="{C87CDE6B-5200-4A59-A0DC-EDC598017CA1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066" name="Group 1065">
                <a:extLst>
                  <a:ext uri="{FF2B5EF4-FFF2-40B4-BE49-F238E27FC236}">
                    <a16:creationId xmlns:a16="http://schemas.microsoft.com/office/drawing/2014/main" id="{BBA6B160-60F4-4B0D-A794-DF3A44F5027F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067" name="Straight Connector 1066">
                  <a:extLst>
                    <a:ext uri="{FF2B5EF4-FFF2-40B4-BE49-F238E27FC236}">
                      <a16:creationId xmlns:a16="http://schemas.microsoft.com/office/drawing/2014/main" id="{39455A1A-330A-48F5-958A-6BB35F78F7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CC11D6D5-4A00-4FBA-AB06-6E73B867C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9" name="Straight Connector 1068">
                  <a:extLst>
                    <a:ext uri="{FF2B5EF4-FFF2-40B4-BE49-F238E27FC236}">
                      <a16:creationId xmlns:a16="http://schemas.microsoft.com/office/drawing/2014/main" id="{9978FB7A-9008-49C3-ABD6-F7119FAEC9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89BC22B7-A8CD-4B06-A84A-6C60DDFB4D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37857776-A6A1-43FE-8FD9-DE15735A39F8}"/>
                </a:ext>
              </a:extLst>
            </p:cNvPr>
            <p:cNvGrpSpPr/>
            <p:nvPr/>
          </p:nvGrpSpPr>
          <p:grpSpPr>
            <a:xfrm>
              <a:off x="7581282" y="3741397"/>
              <a:ext cx="1279248" cy="1106564"/>
              <a:chOff x="6049762" y="2899555"/>
              <a:chExt cx="993591" cy="1106564"/>
            </a:xfrm>
          </p:grpSpPr>
          <p:grpSp>
            <p:nvGrpSpPr>
              <p:cNvPr id="1043" name="Group 1042">
                <a:extLst>
                  <a:ext uri="{FF2B5EF4-FFF2-40B4-BE49-F238E27FC236}">
                    <a16:creationId xmlns:a16="http://schemas.microsoft.com/office/drawing/2014/main" id="{1F5546FB-5D8E-484C-BB40-29B4CA620153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059" name="Rectangle 1058">
                  <a:extLst>
                    <a:ext uri="{FF2B5EF4-FFF2-40B4-BE49-F238E27FC236}">
                      <a16:creationId xmlns:a16="http://schemas.microsoft.com/office/drawing/2014/main" id="{BC4F63EE-C00C-4788-8559-C1AA93241CE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60" name="Rectangle 1059">
                  <a:extLst>
                    <a:ext uri="{FF2B5EF4-FFF2-40B4-BE49-F238E27FC236}">
                      <a16:creationId xmlns:a16="http://schemas.microsoft.com/office/drawing/2014/main" id="{6BD409E7-A3E3-4C9C-A58E-B54712F4FE76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61" name="Rectangle 1060">
                  <a:extLst>
                    <a:ext uri="{FF2B5EF4-FFF2-40B4-BE49-F238E27FC236}">
                      <a16:creationId xmlns:a16="http://schemas.microsoft.com/office/drawing/2014/main" id="{0205CA01-A6BE-4426-A42D-F77A72EB280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62" name="Rectangle 1061">
                  <a:extLst>
                    <a:ext uri="{FF2B5EF4-FFF2-40B4-BE49-F238E27FC236}">
                      <a16:creationId xmlns:a16="http://schemas.microsoft.com/office/drawing/2014/main" id="{C7C1DE5F-8713-477B-B532-DE8C7CF128B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044" name="Group 1043">
                <a:extLst>
                  <a:ext uri="{FF2B5EF4-FFF2-40B4-BE49-F238E27FC236}">
                    <a16:creationId xmlns:a16="http://schemas.microsoft.com/office/drawing/2014/main" id="{011F5414-C56F-4776-9857-BA0D2C2FDECC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055" name="Straight Connector 1054">
                  <a:extLst>
                    <a:ext uri="{FF2B5EF4-FFF2-40B4-BE49-F238E27FC236}">
                      <a16:creationId xmlns:a16="http://schemas.microsoft.com/office/drawing/2014/main" id="{FEA9F3F8-9B52-4D4A-BAE5-EAB078DF6D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3C25E1E-C84B-4E89-A51C-5AF393EA5F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7" name="Straight Connector 1056">
                  <a:extLst>
                    <a:ext uri="{FF2B5EF4-FFF2-40B4-BE49-F238E27FC236}">
                      <a16:creationId xmlns:a16="http://schemas.microsoft.com/office/drawing/2014/main" id="{89820F5D-E982-4B8F-9FC8-5077FB53C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F268122B-1908-4083-A5C9-309BC01AF9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5" name="Group 1044">
                <a:extLst>
                  <a:ext uri="{FF2B5EF4-FFF2-40B4-BE49-F238E27FC236}">
                    <a16:creationId xmlns:a16="http://schemas.microsoft.com/office/drawing/2014/main" id="{FB0154A7-C75F-4242-B320-2ABB0BEEA0C7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051" name="Rectangle 1050">
                  <a:extLst>
                    <a:ext uri="{FF2B5EF4-FFF2-40B4-BE49-F238E27FC236}">
                      <a16:creationId xmlns:a16="http://schemas.microsoft.com/office/drawing/2014/main" id="{9FD6D913-BF3E-468B-A557-B486BC32D84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52" name="Rectangle 1051">
                  <a:extLst>
                    <a:ext uri="{FF2B5EF4-FFF2-40B4-BE49-F238E27FC236}">
                      <a16:creationId xmlns:a16="http://schemas.microsoft.com/office/drawing/2014/main" id="{A274B16F-8486-4DD5-B733-7D90540BD41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53" name="Rectangle 1052">
                  <a:extLst>
                    <a:ext uri="{FF2B5EF4-FFF2-40B4-BE49-F238E27FC236}">
                      <a16:creationId xmlns:a16="http://schemas.microsoft.com/office/drawing/2014/main" id="{15365CA1-05FC-4599-A2A3-1889FA3CFDB8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54" name="Rectangle 1053">
                  <a:extLst>
                    <a:ext uri="{FF2B5EF4-FFF2-40B4-BE49-F238E27FC236}">
                      <a16:creationId xmlns:a16="http://schemas.microsoft.com/office/drawing/2014/main" id="{59A661DC-93D7-4D7B-AB79-B7E780720B2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046" name="Group 1045">
                <a:extLst>
                  <a:ext uri="{FF2B5EF4-FFF2-40B4-BE49-F238E27FC236}">
                    <a16:creationId xmlns:a16="http://schemas.microsoft.com/office/drawing/2014/main" id="{193ACBA7-D537-42FC-9686-4E9A0D68726C}"/>
                  </a:ext>
                </a:extLst>
              </p:cNvPr>
              <p:cNvGrpSpPr/>
              <p:nvPr/>
            </p:nvGrpSpPr>
            <p:grpSpPr>
              <a:xfrm>
                <a:off x="6472299" y="3575674"/>
                <a:ext cx="571054" cy="407008"/>
                <a:chOff x="6233358" y="2782555"/>
                <a:chExt cx="807647" cy="434701"/>
              </a:xfrm>
            </p:grpSpPr>
            <p:cxnSp>
              <p:nvCxnSpPr>
                <p:cNvPr id="1047" name="Straight Connector 1046">
                  <a:extLst>
                    <a:ext uri="{FF2B5EF4-FFF2-40B4-BE49-F238E27FC236}">
                      <a16:creationId xmlns:a16="http://schemas.microsoft.com/office/drawing/2014/main" id="{A3160FBA-02B4-4C6C-9202-7F0E41112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8" name="Straight Connector 1047">
                  <a:extLst>
                    <a:ext uri="{FF2B5EF4-FFF2-40B4-BE49-F238E27FC236}">
                      <a16:creationId xmlns:a16="http://schemas.microsoft.com/office/drawing/2014/main" id="{2FCA4AE2-3F1D-4AE7-8300-1350FA33E5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9" name="Straight Connector 1048">
                  <a:extLst>
                    <a:ext uri="{FF2B5EF4-FFF2-40B4-BE49-F238E27FC236}">
                      <a16:creationId xmlns:a16="http://schemas.microsoft.com/office/drawing/2014/main" id="{7B58D118-3E38-409E-AD4D-22FB7D829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62" y="3071115"/>
                  <a:ext cx="807643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0" name="Straight Connector 1049">
                  <a:extLst>
                    <a:ext uri="{FF2B5EF4-FFF2-40B4-BE49-F238E27FC236}">
                      <a16:creationId xmlns:a16="http://schemas.microsoft.com/office/drawing/2014/main" id="{1B548F09-12BC-477B-AD81-A86B0ADEE9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7D8BB5E3-34E7-4A6B-A1FB-1BE298D73C88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036" name="Rectangle 1035">
                <a:extLst>
                  <a:ext uri="{FF2B5EF4-FFF2-40B4-BE49-F238E27FC236}">
                    <a16:creationId xmlns:a16="http://schemas.microsoft.com/office/drawing/2014/main" id="{5FA8B829-C01C-4C8D-9F92-0CF7DF11D72D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471E3C66-2281-43B9-91F1-678B9D6FC08D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039" name="Picture 1038" descr="School icon">
                  <a:extLst>
                    <a:ext uri="{FF2B5EF4-FFF2-40B4-BE49-F238E27FC236}">
                      <a16:creationId xmlns:a16="http://schemas.microsoft.com/office/drawing/2014/main" id="{21CACFC8-1A41-4B3F-B615-D1332A1F45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40" name="Group 1039">
                  <a:extLst>
                    <a:ext uri="{FF2B5EF4-FFF2-40B4-BE49-F238E27FC236}">
                      <a16:creationId xmlns:a16="http://schemas.microsoft.com/office/drawing/2014/main" id="{D747D209-707C-405C-9526-301D03DAEA52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041" name="Straight Connector 1040">
                    <a:extLst>
                      <a:ext uri="{FF2B5EF4-FFF2-40B4-BE49-F238E27FC236}">
                        <a16:creationId xmlns:a16="http://schemas.microsoft.com/office/drawing/2014/main" id="{0D3B3219-1335-4E22-8FF8-9897E7D7CCC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2" name="Parallelogram 1041">
                    <a:extLst>
                      <a:ext uri="{FF2B5EF4-FFF2-40B4-BE49-F238E27FC236}">
                        <a16:creationId xmlns:a16="http://schemas.microsoft.com/office/drawing/2014/main" id="{10D8530E-A475-46F0-8447-C2806A5B77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038" name="Graphic 1037" descr="Family with boy">
                <a:extLst>
                  <a:ext uri="{FF2B5EF4-FFF2-40B4-BE49-F238E27FC236}">
                    <a16:creationId xmlns:a16="http://schemas.microsoft.com/office/drawing/2014/main" id="{56DAFCFA-C247-4A3D-8281-290A32B1D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640C10-3A20-4D9E-8216-5BAFBC48DEDB}"/>
              </a:ext>
            </a:extLst>
          </p:cNvPr>
          <p:cNvGrpSpPr/>
          <p:nvPr/>
        </p:nvGrpSpPr>
        <p:grpSpPr>
          <a:xfrm>
            <a:off x="8804966" y="3133016"/>
            <a:ext cx="422895" cy="671236"/>
            <a:chOff x="7433305" y="2548529"/>
            <a:chExt cx="1750508" cy="2773656"/>
          </a:xfrm>
        </p:grpSpPr>
        <p:grpSp>
          <p:nvGrpSpPr>
            <p:cNvPr id="960" name="Group 959">
              <a:extLst>
                <a:ext uri="{FF2B5EF4-FFF2-40B4-BE49-F238E27FC236}">
                  <a16:creationId xmlns:a16="http://schemas.microsoft.com/office/drawing/2014/main" id="{EB935959-D9E4-4CDB-9B65-A32EBE624727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011" name="Rectangle 1010">
                <a:extLst>
                  <a:ext uri="{FF2B5EF4-FFF2-40B4-BE49-F238E27FC236}">
                    <a16:creationId xmlns:a16="http://schemas.microsoft.com/office/drawing/2014/main" id="{57F1C22C-097D-4AD5-9F64-FC8F0C215390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12" name="Rectangle 1011">
                <a:extLst>
                  <a:ext uri="{FF2B5EF4-FFF2-40B4-BE49-F238E27FC236}">
                    <a16:creationId xmlns:a16="http://schemas.microsoft.com/office/drawing/2014/main" id="{E5550F5B-58EC-4FB2-8652-99B4DB964953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13" name="Rectangle 1012">
                <a:extLst>
                  <a:ext uri="{FF2B5EF4-FFF2-40B4-BE49-F238E27FC236}">
                    <a16:creationId xmlns:a16="http://schemas.microsoft.com/office/drawing/2014/main" id="{F6A6F1CB-F63F-489F-B9BB-018B92B7FD0A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14" name="Rectangle 1013">
                <a:extLst>
                  <a:ext uri="{FF2B5EF4-FFF2-40B4-BE49-F238E27FC236}">
                    <a16:creationId xmlns:a16="http://schemas.microsoft.com/office/drawing/2014/main" id="{E8928E71-43CB-4380-95EE-30931623B74C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015" name="Straight Connector 1014">
                <a:extLst>
                  <a:ext uri="{FF2B5EF4-FFF2-40B4-BE49-F238E27FC236}">
                    <a16:creationId xmlns:a16="http://schemas.microsoft.com/office/drawing/2014/main" id="{79B73E97-1585-423B-8FAB-A9D779449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016" name="Group 1015">
                <a:extLst>
                  <a:ext uri="{FF2B5EF4-FFF2-40B4-BE49-F238E27FC236}">
                    <a16:creationId xmlns:a16="http://schemas.microsoft.com/office/drawing/2014/main" id="{8DF5C194-3DEF-47B5-BD19-35A5A6968BEA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017" name="Group 1016">
                  <a:extLst>
                    <a:ext uri="{FF2B5EF4-FFF2-40B4-BE49-F238E27FC236}">
                      <a16:creationId xmlns:a16="http://schemas.microsoft.com/office/drawing/2014/main" id="{F980E400-B5BF-4D3B-89D8-825A7FEEE32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028" name="Straight Connector 1027">
                    <a:extLst>
                      <a:ext uri="{FF2B5EF4-FFF2-40B4-BE49-F238E27FC236}">
                        <a16:creationId xmlns:a16="http://schemas.microsoft.com/office/drawing/2014/main" id="{D12FEA2F-03BA-4FA8-B6EA-BA2828E4C1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9" name="Straight Connector 1028">
                    <a:extLst>
                      <a:ext uri="{FF2B5EF4-FFF2-40B4-BE49-F238E27FC236}">
                        <a16:creationId xmlns:a16="http://schemas.microsoft.com/office/drawing/2014/main" id="{D0C0F62C-FF52-4608-A0F2-F46A2E6D1B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30" name="Straight Connector 1029">
                    <a:extLst>
                      <a:ext uri="{FF2B5EF4-FFF2-40B4-BE49-F238E27FC236}">
                        <a16:creationId xmlns:a16="http://schemas.microsoft.com/office/drawing/2014/main" id="{49E1EC6D-A34D-4B0F-A35C-DC28A8D544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31" name="Straight Connector 1030">
                    <a:extLst>
                      <a:ext uri="{FF2B5EF4-FFF2-40B4-BE49-F238E27FC236}">
                        <a16:creationId xmlns:a16="http://schemas.microsoft.com/office/drawing/2014/main" id="{ED50C1EF-9D4B-445B-9CCB-28D7449BEA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18" name="Group 1017">
                  <a:extLst>
                    <a:ext uri="{FF2B5EF4-FFF2-40B4-BE49-F238E27FC236}">
                      <a16:creationId xmlns:a16="http://schemas.microsoft.com/office/drawing/2014/main" id="{DA61CFE2-36F9-4678-9253-6A88ABDC3980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024" name="Straight Connector 1023">
                    <a:extLst>
                      <a:ext uri="{FF2B5EF4-FFF2-40B4-BE49-F238E27FC236}">
                        <a16:creationId xmlns:a16="http://schemas.microsoft.com/office/drawing/2014/main" id="{3E5B0771-3F46-47A7-A293-09B9C729A0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5" name="Straight Connector 1024">
                    <a:extLst>
                      <a:ext uri="{FF2B5EF4-FFF2-40B4-BE49-F238E27FC236}">
                        <a16:creationId xmlns:a16="http://schemas.microsoft.com/office/drawing/2014/main" id="{A9E64C2A-5407-4125-AA87-574E83617D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6" name="Straight Connector 1025">
                    <a:extLst>
                      <a:ext uri="{FF2B5EF4-FFF2-40B4-BE49-F238E27FC236}">
                        <a16:creationId xmlns:a16="http://schemas.microsoft.com/office/drawing/2014/main" id="{D4391013-FA87-42A1-9CCE-903959376F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7" name="Straight Connector 1026">
                    <a:extLst>
                      <a:ext uri="{FF2B5EF4-FFF2-40B4-BE49-F238E27FC236}">
                        <a16:creationId xmlns:a16="http://schemas.microsoft.com/office/drawing/2014/main" id="{11D323DA-6A03-45E1-8A0B-A17EB58CE8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19" name="Group 1018">
                  <a:extLst>
                    <a:ext uri="{FF2B5EF4-FFF2-40B4-BE49-F238E27FC236}">
                      <a16:creationId xmlns:a16="http://schemas.microsoft.com/office/drawing/2014/main" id="{41FE4D54-F8FE-4176-8998-E7402D12985D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020" name="Straight Connector 1019">
                    <a:extLst>
                      <a:ext uri="{FF2B5EF4-FFF2-40B4-BE49-F238E27FC236}">
                        <a16:creationId xmlns:a16="http://schemas.microsoft.com/office/drawing/2014/main" id="{54AC6C43-BCAE-47A3-A787-93F63A408B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1" name="Straight Connector 1020">
                    <a:extLst>
                      <a:ext uri="{FF2B5EF4-FFF2-40B4-BE49-F238E27FC236}">
                        <a16:creationId xmlns:a16="http://schemas.microsoft.com/office/drawing/2014/main" id="{D3B91FC9-6375-4A81-A15E-0B166AF766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2" name="Straight Connector 1021">
                    <a:extLst>
                      <a:ext uri="{FF2B5EF4-FFF2-40B4-BE49-F238E27FC236}">
                        <a16:creationId xmlns:a16="http://schemas.microsoft.com/office/drawing/2014/main" id="{6E7013F3-ECB2-4699-A970-59263172BB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3" name="Straight Connector 1022">
                    <a:extLst>
                      <a:ext uri="{FF2B5EF4-FFF2-40B4-BE49-F238E27FC236}">
                        <a16:creationId xmlns:a16="http://schemas.microsoft.com/office/drawing/2014/main" id="{916F727D-7498-4F4D-8D73-2E633A3186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961" name="Group 960">
              <a:extLst>
                <a:ext uri="{FF2B5EF4-FFF2-40B4-BE49-F238E27FC236}">
                  <a16:creationId xmlns:a16="http://schemas.microsoft.com/office/drawing/2014/main" id="{50DA6BEB-6047-4657-A185-4B164EF63BA9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9CE1BF32-D6BB-4483-A340-925D03686E2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007" name="Rectangle 1006">
                  <a:extLst>
                    <a:ext uri="{FF2B5EF4-FFF2-40B4-BE49-F238E27FC236}">
                      <a16:creationId xmlns:a16="http://schemas.microsoft.com/office/drawing/2014/main" id="{E37A4F8F-E808-4773-B4C6-706FE8B1409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08" name="Rectangle 1007">
                  <a:extLst>
                    <a:ext uri="{FF2B5EF4-FFF2-40B4-BE49-F238E27FC236}">
                      <a16:creationId xmlns:a16="http://schemas.microsoft.com/office/drawing/2014/main" id="{8FE685F0-64AA-489F-B88C-1265506039F4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09" name="Rectangle 1008">
                  <a:extLst>
                    <a:ext uri="{FF2B5EF4-FFF2-40B4-BE49-F238E27FC236}">
                      <a16:creationId xmlns:a16="http://schemas.microsoft.com/office/drawing/2014/main" id="{95FE7237-77F8-4C72-8FE0-B6FB095F7660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10" name="Rectangle 1009">
                  <a:extLst>
                    <a:ext uri="{FF2B5EF4-FFF2-40B4-BE49-F238E27FC236}">
                      <a16:creationId xmlns:a16="http://schemas.microsoft.com/office/drawing/2014/main" id="{3FBEC9FB-EFD1-4A4F-BE4A-DCF9DA4D15D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3DB60AC2-8E62-4E8B-BEC6-EC6FA7B27CC7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003" name="Straight Connector 1002">
                  <a:extLst>
                    <a:ext uri="{FF2B5EF4-FFF2-40B4-BE49-F238E27FC236}">
                      <a16:creationId xmlns:a16="http://schemas.microsoft.com/office/drawing/2014/main" id="{21E25CAB-78F4-4729-BC84-217DEF2F3D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4" name="Straight Connector 1003">
                  <a:extLst>
                    <a:ext uri="{FF2B5EF4-FFF2-40B4-BE49-F238E27FC236}">
                      <a16:creationId xmlns:a16="http://schemas.microsoft.com/office/drawing/2014/main" id="{60E35CE6-F26C-4493-A0DC-51A9100AB7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5" name="Straight Connector 1004">
                  <a:extLst>
                    <a:ext uri="{FF2B5EF4-FFF2-40B4-BE49-F238E27FC236}">
                      <a16:creationId xmlns:a16="http://schemas.microsoft.com/office/drawing/2014/main" id="{B3A96DBF-44E2-4731-A3AC-647D8D35F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6" name="Straight Connector 1005">
                  <a:extLst>
                    <a:ext uri="{FF2B5EF4-FFF2-40B4-BE49-F238E27FC236}">
                      <a16:creationId xmlns:a16="http://schemas.microsoft.com/office/drawing/2014/main" id="{05331D8A-5FC1-4237-84BC-EDCC4940BA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DA26D7FB-6037-48B9-A7BD-E0FB8E3E674F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999" name="Rectangle 998">
                  <a:extLst>
                    <a:ext uri="{FF2B5EF4-FFF2-40B4-BE49-F238E27FC236}">
                      <a16:creationId xmlns:a16="http://schemas.microsoft.com/office/drawing/2014/main" id="{1E539B7C-4577-4028-BB92-6900ED6C9D3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00" name="Rectangle 999">
                  <a:extLst>
                    <a:ext uri="{FF2B5EF4-FFF2-40B4-BE49-F238E27FC236}">
                      <a16:creationId xmlns:a16="http://schemas.microsoft.com/office/drawing/2014/main" id="{B93F0344-A35C-483B-96C6-62CB18E1C32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01" name="Rectangle 1000">
                  <a:extLst>
                    <a:ext uri="{FF2B5EF4-FFF2-40B4-BE49-F238E27FC236}">
                      <a16:creationId xmlns:a16="http://schemas.microsoft.com/office/drawing/2014/main" id="{A54B5ED9-845F-47DE-BCF3-AF4D4C351FAA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02" name="Rectangle 1001">
                  <a:extLst>
                    <a:ext uri="{FF2B5EF4-FFF2-40B4-BE49-F238E27FC236}">
                      <a16:creationId xmlns:a16="http://schemas.microsoft.com/office/drawing/2014/main" id="{7F53D24C-AB52-4D82-A4D2-914F30127DF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8571F6EF-E1DE-4A6B-A942-A56EF1BF9675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95" name="Straight Connector 994">
                  <a:extLst>
                    <a:ext uri="{FF2B5EF4-FFF2-40B4-BE49-F238E27FC236}">
                      <a16:creationId xmlns:a16="http://schemas.microsoft.com/office/drawing/2014/main" id="{EA5EB0A6-76C1-4B75-B849-BB7B7B999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6" name="Straight Connector 995">
                  <a:extLst>
                    <a:ext uri="{FF2B5EF4-FFF2-40B4-BE49-F238E27FC236}">
                      <a16:creationId xmlns:a16="http://schemas.microsoft.com/office/drawing/2014/main" id="{C7F725EA-C95A-4D77-ABDD-617BF00301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7" name="Straight Connector 996">
                  <a:extLst>
                    <a:ext uri="{FF2B5EF4-FFF2-40B4-BE49-F238E27FC236}">
                      <a16:creationId xmlns:a16="http://schemas.microsoft.com/office/drawing/2014/main" id="{C8B523DC-F688-427D-991B-9C7512215D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8" name="Straight Connector 997">
                  <a:extLst>
                    <a:ext uri="{FF2B5EF4-FFF2-40B4-BE49-F238E27FC236}">
                      <a16:creationId xmlns:a16="http://schemas.microsoft.com/office/drawing/2014/main" id="{85F8EA25-4611-4E3F-9EDF-F76C0D6324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2" name="Group 961">
              <a:extLst>
                <a:ext uri="{FF2B5EF4-FFF2-40B4-BE49-F238E27FC236}">
                  <a16:creationId xmlns:a16="http://schemas.microsoft.com/office/drawing/2014/main" id="{6235373A-DFA0-42B1-BEAA-68F7842A11F5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971" name="Group 970">
                <a:extLst>
                  <a:ext uri="{FF2B5EF4-FFF2-40B4-BE49-F238E27FC236}">
                    <a16:creationId xmlns:a16="http://schemas.microsoft.com/office/drawing/2014/main" id="{938D8899-5B33-4692-A5F5-A0BA052AA32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987" name="Rectangle 986">
                  <a:extLst>
                    <a:ext uri="{FF2B5EF4-FFF2-40B4-BE49-F238E27FC236}">
                      <a16:creationId xmlns:a16="http://schemas.microsoft.com/office/drawing/2014/main" id="{BB8DC523-9CD3-41B2-A62E-7BDAEE101BF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88" name="Rectangle 987">
                  <a:extLst>
                    <a:ext uri="{FF2B5EF4-FFF2-40B4-BE49-F238E27FC236}">
                      <a16:creationId xmlns:a16="http://schemas.microsoft.com/office/drawing/2014/main" id="{70771149-2381-4977-8138-6AD3E008210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89" name="Rectangle 988">
                  <a:extLst>
                    <a:ext uri="{FF2B5EF4-FFF2-40B4-BE49-F238E27FC236}">
                      <a16:creationId xmlns:a16="http://schemas.microsoft.com/office/drawing/2014/main" id="{5123C791-81FA-4D5D-9BAD-19C17A477AD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90" name="Rectangle 989">
                  <a:extLst>
                    <a:ext uri="{FF2B5EF4-FFF2-40B4-BE49-F238E27FC236}">
                      <a16:creationId xmlns:a16="http://schemas.microsoft.com/office/drawing/2014/main" id="{1F9BCFC3-66E9-45BE-AF61-8E5AE667D6F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72" name="Group 971">
                <a:extLst>
                  <a:ext uri="{FF2B5EF4-FFF2-40B4-BE49-F238E27FC236}">
                    <a16:creationId xmlns:a16="http://schemas.microsoft.com/office/drawing/2014/main" id="{C5D33BA0-BF19-49F4-B688-55543F26C115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5900566D-5E6A-44C9-A3E5-F43790C35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4" name="Straight Connector 983">
                  <a:extLst>
                    <a:ext uri="{FF2B5EF4-FFF2-40B4-BE49-F238E27FC236}">
                      <a16:creationId xmlns:a16="http://schemas.microsoft.com/office/drawing/2014/main" id="{27E4F24E-3DDF-4704-86A9-DDD8BB057E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91EC763D-B8BA-477F-BD0F-CD52182BA2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4E3E3602-E226-4338-B288-EFE8A109E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3" name="Group 972">
                <a:extLst>
                  <a:ext uri="{FF2B5EF4-FFF2-40B4-BE49-F238E27FC236}">
                    <a16:creationId xmlns:a16="http://schemas.microsoft.com/office/drawing/2014/main" id="{1FEB53AD-8A9E-4DC0-A516-C477CFE26656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979" name="Rectangle 978">
                  <a:extLst>
                    <a:ext uri="{FF2B5EF4-FFF2-40B4-BE49-F238E27FC236}">
                      <a16:creationId xmlns:a16="http://schemas.microsoft.com/office/drawing/2014/main" id="{D637D3F1-580B-4345-B30A-BAFE4BDB1CBD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80" name="Rectangle 979">
                  <a:extLst>
                    <a:ext uri="{FF2B5EF4-FFF2-40B4-BE49-F238E27FC236}">
                      <a16:creationId xmlns:a16="http://schemas.microsoft.com/office/drawing/2014/main" id="{1972F652-EA3C-4404-8F3E-5D54E63408D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81" name="Rectangle 980">
                  <a:extLst>
                    <a:ext uri="{FF2B5EF4-FFF2-40B4-BE49-F238E27FC236}">
                      <a16:creationId xmlns:a16="http://schemas.microsoft.com/office/drawing/2014/main" id="{2D180ED8-1673-4664-8791-C3FF36F1BBD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82" name="Rectangle 981">
                  <a:extLst>
                    <a:ext uri="{FF2B5EF4-FFF2-40B4-BE49-F238E27FC236}">
                      <a16:creationId xmlns:a16="http://schemas.microsoft.com/office/drawing/2014/main" id="{405F0CB4-A317-458A-8FB4-37D49106DFF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74" name="Group 973">
                <a:extLst>
                  <a:ext uri="{FF2B5EF4-FFF2-40B4-BE49-F238E27FC236}">
                    <a16:creationId xmlns:a16="http://schemas.microsoft.com/office/drawing/2014/main" id="{D8203BB0-5C2D-4E56-8A52-B300891A3AB9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7CAA7279-BB87-40B4-A702-081B897282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6" name="Straight Connector 975">
                  <a:extLst>
                    <a:ext uri="{FF2B5EF4-FFF2-40B4-BE49-F238E27FC236}">
                      <a16:creationId xmlns:a16="http://schemas.microsoft.com/office/drawing/2014/main" id="{18D67435-C165-4178-9596-ECC5524490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FD9109AF-948C-4817-91FF-A39455048B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8" name="Straight Connector 977">
                  <a:extLst>
                    <a:ext uri="{FF2B5EF4-FFF2-40B4-BE49-F238E27FC236}">
                      <a16:creationId xmlns:a16="http://schemas.microsoft.com/office/drawing/2014/main" id="{88B37956-2B5D-48DB-9A5F-EA327E220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3" name="Group 962">
              <a:extLst>
                <a:ext uri="{FF2B5EF4-FFF2-40B4-BE49-F238E27FC236}">
                  <a16:creationId xmlns:a16="http://schemas.microsoft.com/office/drawing/2014/main" id="{C9941E7C-38F4-41F8-A806-21013D30CA99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964" name="Rectangle 963">
                <a:extLst>
                  <a:ext uri="{FF2B5EF4-FFF2-40B4-BE49-F238E27FC236}">
                    <a16:creationId xmlns:a16="http://schemas.microsoft.com/office/drawing/2014/main" id="{70E6DBE1-18E5-48C6-8EC8-BC67D51261F3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0250861A-E838-4F10-AFE6-23A8CDD0E4D3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967" name="Picture 966" descr="School icon">
                  <a:extLst>
                    <a:ext uri="{FF2B5EF4-FFF2-40B4-BE49-F238E27FC236}">
                      <a16:creationId xmlns:a16="http://schemas.microsoft.com/office/drawing/2014/main" id="{D8209383-DFA8-4C38-B35D-F9889ADFFD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68" name="Group 967">
                  <a:extLst>
                    <a:ext uri="{FF2B5EF4-FFF2-40B4-BE49-F238E27FC236}">
                      <a16:creationId xmlns:a16="http://schemas.microsoft.com/office/drawing/2014/main" id="{1282B983-ED1A-4399-9DE5-8A46DF3FD500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969" name="Straight Connector 968">
                    <a:extLst>
                      <a:ext uri="{FF2B5EF4-FFF2-40B4-BE49-F238E27FC236}">
                        <a16:creationId xmlns:a16="http://schemas.microsoft.com/office/drawing/2014/main" id="{38AB76D8-5FFF-4A06-A56D-98C11E4AEAE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70" name="Parallelogram 969">
                    <a:extLst>
                      <a:ext uri="{FF2B5EF4-FFF2-40B4-BE49-F238E27FC236}">
                        <a16:creationId xmlns:a16="http://schemas.microsoft.com/office/drawing/2014/main" id="{17D9B147-F7D9-4845-80E1-E599A02AFEA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966" name="Graphic 965" descr="Family with boy">
                <a:extLst>
                  <a:ext uri="{FF2B5EF4-FFF2-40B4-BE49-F238E27FC236}">
                    <a16:creationId xmlns:a16="http://schemas.microsoft.com/office/drawing/2014/main" id="{3BFD3CB1-3BA2-48E6-A8AB-C8F7ADDDC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79DF92-C8C4-45D7-B961-A36A5710C5C8}"/>
              </a:ext>
            </a:extLst>
          </p:cNvPr>
          <p:cNvGrpSpPr/>
          <p:nvPr/>
        </p:nvGrpSpPr>
        <p:grpSpPr>
          <a:xfrm>
            <a:off x="6552175" y="4630034"/>
            <a:ext cx="422895" cy="671236"/>
            <a:chOff x="7433305" y="2548529"/>
            <a:chExt cx="1750508" cy="2773656"/>
          </a:xfrm>
        </p:grpSpPr>
        <p:grpSp>
          <p:nvGrpSpPr>
            <p:cNvPr id="888" name="Group 887">
              <a:extLst>
                <a:ext uri="{FF2B5EF4-FFF2-40B4-BE49-F238E27FC236}">
                  <a16:creationId xmlns:a16="http://schemas.microsoft.com/office/drawing/2014/main" id="{6FBE50C8-12E2-4FF7-A680-06082A5B3227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939" name="Rectangle 938">
                <a:extLst>
                  <a:ext uri="{FF2B5EF4-FFF2-40B4-BE49-F238E27FC236}">
                    <a16:creationId xmlns:a16="http://schemas.microsoft.com/office/drawing/2014/main" id="{E364C0BB-6774-4C60-B410-D853E13C11F4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940" name="Rectangle 939">
                <a:extLst>
                  <a:ext uri="{FF2B5EF4-FFF2-40B4-BE49-F238E27FC236}">
                    <a16:creationId xmlns:a16="http://schemas.microsoft.com/office/drawing/2014/main" id="{4C6AE2E6-29A8-4367-8221-A9CB499AFFA8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941" name="Rectangle 940">
                <a:extLst>
                  <a:ext uri="{FF2B5EF4-FFF2-40B4-BE49-F238E27FC236}">
                    <a16:creationId xmlns:a16="http://schemas.microsoft.com/office/drawing/2014/main" id="{68B3D8BC-265E-4716-8637-F25D1A1FBCF4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942" name="Rectangle 941">
                <a:extLst>
                  <a:ext uri="{FF2B5EF4-FFF2-40B4-BE49-F238E27FC236}">
                    <a16:creationId xmlns:a16="http://schemas.microsoft.com/office/drawing/2014/main" id="{C01FD395-2326-49DE-80AB-2544AB5E2359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943" name="Straight Connector 942">
                <a:extLst>
                  <a:ext uri="{FF2B5EF4-FFF2-40B4-BE49-F238E27FC236}">
                    <a16:creationId xmlns:a16="http://schemas.microsoft.com/office/drawing/2014/main" id="{8B23849F-8AA6-4DBE-9BCC-317F537322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44" name="Group 943">
                <a:extLst>
                  <a:ext uri="{FF2B5EF4-FFF2-40B4-BE49-F238E27FC236}">
                    <a16:creationId xmlns:a16="http://schemas.microsoft.com/office/drawing/2014/main" id="{6DC6707E-3ABF-48F0-946F-8CD5DB74F91B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945" name="Group 944">
                  <a:extLst>
                    <a:ext uri="{FF2B5EF4-FFF2-40B4-BE49-F238E27FC236}">
                      <a16:creationId xmlns:a16="http://schemas.microsoft.com/office/drawing/2014/main" id="{128E02C6-1C4F-413C-8979-4E3C573E9D9E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956" name="Straight Connector 955">
                    <a:extLst>
                      <a:ext uri="{FF2B5EF4-FFF2-40B4-BE49-F238E27FC236}">
                        <a16:creationId xmlns:a16="http://schemas.microsoft.com/office/drawing/2014/main" id="{10F94A0F-F18B-46FF-8AD3-4557800BA1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7" name="Straight Connector 956">
                    <a:extLst>
                      <a:ext uri="{FF2B5EF4-FFF2-40B4-BE49-F238E27FC236}">
                        <a16:creationId xmlns:a16="http://schemas.microsoft.com/office/drawing/2014/main" id="{6CAA0011-0749-4528-8E6B-3E6AC92497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8" name="Straight Connector 957">
                    <a:extLst>
                      <a:ext uri="{FF2B5EF4-FFF2-40B4-BE49-F238E27FC236}">
                        <a16:creationId xmlns:a16="http://schemas.microsoft.com/office/drawing/2014/main" id="{1E867C6D-B6F0-4606-9273-6646C5EA99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9" name="Straight Connector 958">
                    <a:extLst>
                      <a:ext uri="{FF2B5EF4-FFF2-40B4-BE49-F238E27FC236}">
                        <a16:creationId xmlns:a16="http://schemas.microsoft.com/office/drawing/2014/main" id="{B6C37DA4-B6F2-4ADE-90A8-94574C4EB5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946" name="Group 945">
                  <a:extLst>
                    <a:ext uri="{FF2B5EF4-FFF2-40B4-BE49-F238E27FC236}">
                      <a16:creationId xmlns:a16="http://schemas.microsoft.com/office/drawing/2014/main" id="{F7E92F48-7538-46B4-B705-621E2DF11DB0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952" name="Straight Connector 951">
                    <a:extLst>
                      <a:ext uri="{FF2B5EF4-FFF2-40B4-BE49-F238E27FC236}">
                        <a16:creationId xmlns:a16="http://schemas.microsoft.com/office/drawing/2014/main" id="{0A65F352-8335-4229-8A31-C6910D9CFD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3" name="Straight Connector 952">
                    <a:extLst>
                      <a:ext uri="{FF2B5EF4-FFF2-40B4-BE49-F238E27FC236}">
                        <a16:creationId xmlns:a16="http://schemas.microsoft.com/office/drawing/2014/main" id="{7FA4F894-9EE4-4BCD-888D-8E4D9028C7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4" name="Straight Connector 953">
                    <a:extLst>
                      <a:ext uri="{FF2B5EF4-FFF2-40B4-BE49-F238E27FC236}">
                        <a16:creationId xmlns:a16="http://schemas.microsoft.com/office/drawing/2014/main" id="{42B240D3-4F32-436C-98F6-FA24B85D87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5" name="Straight Connector 954">
                    <a:extLst>
                      <a:ext uri="{FF2B5EF4-FFF2-40B4-BE49-F238E27FC236}">
                        <a16:creationId xmlns:a16="http://schemas.microsoft.com/office/drawing/2014/main" id="{917049D6-E8EF-448A-8B38-86A8BD5652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947" name="Group 946">
                  <a:extLst>
                    <a:ext uri="{FF2B5EF4-FFF2-40B4-BE49-F238E27FC236}">
                      <a16:creationId xmlns:a16="http://schemas.microsoft.com/office/drawing/2014/main" id="{221A5795-F337-4C1E-92BF-A16DAAFB561D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948" name="Straight Connector 947">
                    <a:extLst>
                      <a:ext uri="{FF2B5EF4-FFF2-40B4-BE49-F238E27FC236}">
                        <a16:creationId xmlns:a16="http://schemas.microsoft.com/office/drawing/2014/main" id="{023C3DC1-A99A-40B3-8E89-E348F358C2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49" name="Straight Connector 948">
                    <a:extLst>
                      <a:ext uri="{FF2B5EF4-FFF2-40B4-BE49-F238E27FC236}">
                        <a16:creationId xmlns:a16="http://schemas.microsoft.com/office/drawing/2014/main" id="{9648228F-9370-45E4-A32E-5B64079572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0" name="Straight Connector 949">
                    <a:extLst>
                      <a:ext uri="{FF2B5EF4-FFF2-40B4-BE49-F238E27FC236}">
                        <a16:creationId xmlns:a16="http://schemas.microsoft.com/office/drawing/2014/main" id="{D4F78E21-F15F-4120-916F-EB60165858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1" name="Straight Connector 950">
                    <a:extLst>
                      <a:ext uri="{FF2B5EF4-FFF2-40B4-BE49-F238E27FC236}">
                        <a16:creationId xmlns:a16="http://schemas.microsoft.com/office/drawing/2014/main" id="{3C77DBB1-C406-4647-AE9B-1788FFF323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889" name="Group 888">
              <a:extLst>
                <a:ext uri="{FF2B5EF4-FFF2-40B4-BE49-F238E27FC236}">
                  <a16:creationId xmlns:a16="http://schemas.microsoft.com/office/drawing/2014/main" id="{3913FDFD-4561-4F1D-95F1-6CABA66A6946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919" name="Group 918">
                <a:extLst>
                  <a:ext uri="{FF2B5EF4-FFF2-40B4-BE49-F238E27FC236}">
                    <a16:creationId xmlns:a16="http://schemas.microsoft.com/office/drawing/2014/main" id="{662BA6F1-0CC6-4E0D-9BEA-18D1C714796D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935" name="Rectangle 934">
                  <a:extLst>
                    <a:ext uri="{FF2B5EF4-FFF2-40B4-BE49-F238E27FC236}">
                      <a16:creationId xmlns:a16="http://schemas.microsoft.com/office/drawing/2014/main" id="{8B440D54-A2FF-41E9-9F02-16D2C8B2B7B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36" name="Rectangle 935">
                  <a:extLst>
                    <a:ext uri="{FF2B5EF4-FFF2-40B4-BE49-F238E27FC236}">
                      <a16:creationId xmlns:a16="http://schemas.microsoft.com/office/drawing/2014/main" id="{0DD33C5D-F8F0-4A65-BA02-DAA5BC5C470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37" name="Rectangle 936">
                  <a:extLst>
                    <a:ext uri="{FF2B5EF4-FFF2-40B4-BE49-F238E27FC236}">
                      <a16:creationId xmlns:a16="http://schemas.microsoft.com/office/drawing/2014/main" id="{D176471E-E963-4D08-9BCE-FE07EECFFEA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38" name="Rectangle 937">
                  <a:extLst>
                    <a:ext uri="{FF2B5EF4-FFF2-40B4-BE49-F238E27FC236}">
                      <a16:creationId xmlns:a16="http://schemas.microsoft.com/office/drawing/2014/main" id="{BF2D706D-EF64-47D3-B292-80296A49A02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D67C8804-08FD-4A15-8224-D4E5E57E16FD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31" name="Straight Connector 930">
                  <a:extLst>
                    <a:ext uri="{FF2B5EF4-FFF2-40B4-BE49-F238E27FC236}">
                      <a16:creationId xmlns:a16="http://schemas.microsoft.com/office/drawing/2014/main" id="{27F02F32-1709-4DF7-8B80-7E429A3FD3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4DF74E60-8D1F-402D-B3BB-2460BC1BC8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3" name="Straight Connector 932">
                  <a:extLst>
                    <a:ext uri="{FF2B5EF4-FFF2-40B4-BE49-F238E27FC236}">
                      <a16:creationId xmlns:a16="http://schemas.microsoft.com/office/drawing/2014/main" id="{ECA82D50-CA64-4871-9EB0-389E04655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00F03633-A2F1-445A-A313-41D3391DE1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FA45DC3-F63F-4FEF-B88C-C87066F7F1F4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927" name="Rectangle 926">
                  <a:extLst>
                    <a:ext uri="{FF2B5EF4-FFF2-40B4-BE49-F238E27FC236}">
                      <a16:creationId xmlns:a16="http://schemas.microsoft.com/office/drawing/2014/main" id="{F9AC0EC5-552D-46B7-BA38-5FD330A907F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28" name="Rectangle 927">
                  <a:extLst>
                    <a:ext uri="{FF2B5EF4-FFF2-40B4-BE49-F238E27FC236}">
                      <a16:creationId xmlns:a16="http://schemas.microsoft.com/office/drawing/2014/main" id="{7DDA2BA0-DBA1-4B66-8CB2-2C98838C45F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29" name="Rectangle 928">
                  <a:extLst>
                    <a:ext uri="{FF2B5EF4-FFF2-40B4-BE49-F238E27FC236}">
                      <a16:creationId xmlns:a16="http://schemas.microsoft.com/office/drawing/2014/main" id="{086BEAD8-F661-4706-A618-7E780E491BB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30" name="Rectangle 929">
                  <a:extLst>
                    <a:ext uri="{FF2B5EF4-FFF2-40B4-BE49-F238E27FC236}">
                      <a16:creationId xmlns:a16="http://schemas.microsoft.com/office/drawing/2014/main" id="{B4624348-CE83-4419-8174-48B9E5ACDDF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6A5107F5-3240-4F5D-BFA2-3560C300432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23" name="Straight Connector 922">
                  <a:extLst>
                    <a:ext uri="{FF2B5EF4-FFF2-40B4-BE49-F238E27FC236}">
                      <a16:creationId xmlns:a16="http://schemas.microsoft.com/office/drawing/2014/main" id="{992804D9-2388-49FC-ACFA-B9D7CF706A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EA3A60B6-1C03-4C2F-8BBF-5D9F816815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5" name="Straight Connector 924">
                  <a:extLst>
                    <a:ext uri="{FF2B5EF4-FFF2-40B4-BE49-F238E27FC236}">
                      <a16:creationId xmlns:a16="http://schemas.microsoft.com/office/drawing/2014/main" id="{185B87AF-EBA4-472C-903E-03D0A8E43E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75789766-FF29-44BC-9961-528D2EDF56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90" name="Group 889">
              <a:extLst>
                <a:ext uri="{FF2B5EF4-FFF2-40B4-BE49-F238E27FC236}">
                  <a16:creationId xmlns:a16="http://schemas.microsoft.com/office/drawing/2014/main" id="{DBA5365E-F380-4EE0-B73F-DA11EF4AB02D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899" name="Group 898">
                <a:extLst>
                  <a:ext uri="{FF2B5EF4-FFF2-40B4-BE49-F238E27FC236}">
                    <a16:creationId xmlns:a16="http://schemas.microsoft.com/office/drawing/2014/main" id="{03EDA831-5D88-40C0-BB07-491359F95B8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915" name="Rectangle 914">
                  <a:extLst>
                    <a:ext uri="{FF2B5EF4-FFF2-40B4-BE49-F238E27FC236}">
                      <a16:creationId xmlns:a16="http://schemas.microsoft.com/office/drawing/2014/main" id="{C1195F5C-A1C8-4DE1-A8F9-DD1C971DFF6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16" name="Rectangle 915">
                  <a:extLst>
                    <a:ext uri="{FF2B5EF4-FFF2-40B4-BE49-F238E27FC236}">
                      <a16:creationId xmlns:a16="http://schemas.microsoft.com/office/drawing/2014/main" id="{3ACE5DDE-6D07-47E1-8430-78EA28D2FDF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17" name="Rectangle 916">
                  <a:extLst>
                    <a:ext uri="{FF2B5EF4-FFF2-40B4-BE49-F238E27FC236}">
                      <a16:creationId xmlns:a16="http://schemas.microsoft.com/office/drawing/2014/main" id="{3B3E014F-9E0D-43CB-986B-4909ED0E6BD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18" name="Rectangle 917">
                  <a:extLst>
                    <a:ext uri="{FF2B5EF4-FFF2-40B4-BE49-F238E27FC236}">
                      <a16:creationId xmlns:a16="http://schemas.microsoft.com/office/drawing/2014/main" id="{7CE63BD0-25CC-4401-8EA6-C3C3F770F5B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00" name="Group 899">
                <a:extLst>
                  <a:ext uri="{FF2B5EF4-FFF2-40B4-BE49-F238E27FC236}">
                    <a16:creationId xmlns:a16="http://schemas.microsoft.com/office/drawing/2014/main" id="{3343C8B7-127A-4EC5-9066-FC8557568842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E9DFC42A-6128-46AC-AE2F-BB5E4E7AF3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2" name="Straight Connector 911">
                  <a:extLst>
                    <a:ext uri="{FF2B5EF4-FFF2-40B4-BE49-F238E27FC236}">
                      <a16:creationId xmlns:a16="http://schemas.microsoft.com/office/drawing/2014/main" id="{ECBD2CDE-D036-4E28-BA8D-4B04D8BFC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BBB5F960-BC6E-4872-9A05-5B9122AC3B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4" name="Straight Connector 913">
                  <a:extLst>
                    <a:ext uri="{FF2B5EF4-FFF2-40B4-BE49-F238E27FC236}">
                      <a16:creationId xmlns:a16="http://schemas.microsoft.com/office/drawing/2014/main" id="{D5F62509-4B0D-4D21-8BED-C4C069CC9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1" name="Group 900">
                <a:extLst>
                  <a:ext uri="{FF2B5EF4-FFF2-40B4-BE49-F238E27FC236}">
                    <a16:creationId xmlns:a16="http://schemas.microsoft.com/office/drawing/2014/main" id="{8604D138-CACA-4415-AA5B-BE5F44BE897E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907" name="Rectangle 906">
                  <a:extLst>
                    <a:ext uri="{FF2B5EF4-FFF2-40B4-BE49-F238E27FC236}">
                      <a16:creationId xmlns:a16="http://schemas.microsoft.com/office/drawing/2014/main" id="{366E7A90-281E-4FA2-9C08-DC75AD60AF7A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08" name="Rectangle 907">
                  <a:extLst>
                    <a:ext uri="{FF2B5EF4-FFF2-40B4-BE49-F238E27FC236}">
                      <a16:creationId xmlns:a16="http://schemas.microsoft.com/office/drawing/2014/main" id="{54F67917-AB39-4EB4-AD7A-774B6BFBE76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09" name="Rectangle 908">
                  <a:extLst>
                    <a:ext uri="{FF2B5EF4-FFF2-40B4-BE49-F238E27FC236}">
                      <a16:creationId xmlns:a16="http://schemas.microsoft.com/office/drawing/2014/main" id="{9E6F26CE-10A5-41B9-9981-1ADF55533F4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10" name="Rectangle 909">
                  <a:extLst>
                    <a:ext uri="{FF2B5EF4-FFF2-40B4-BE49-F238E27FC236}">
                      <a16:creationId xmlns:a16="http://schemas.microsoft.com/office/drawing/2014/main" id="{3E620425-0692-4B94-8355-4874CFA7E9C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02" name="Group 901">
                <a:extLst>
                  <a:ext uri="{FF2B5EF4-FFF2-40B4-BE49-F238E27FC236}">
                    <a16:creationId xmlns:a16="http://schemas.microsoft.com/office/drawing/2014/main" id="{A357750B-520A-47A6-A7BC-F8E7C9D2828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3F8CDEF4-EC08-42BF-8BA1-BF020CE4C1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4" name="Straight Connector 903">
                  <a:extLst>
                    <a:ext uri="{FF2B5EF4-FFF2-40B4-BE49-F238E27FC236}">
                      <a16:creationId xmlns:a16="http://schemas.microsoft.com/office/drawing/2014/main" id="{B4CB5C6E-B7A4-4772-BDFF-95951AF5AE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651D4CAC-95B7-483D-A718-42844B0541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1586B0A3-8D4A-4749-9DD9-D3A4F0A9C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91" name="Group 890">
              <a:extLst>
                <a:ext uri="{FF2B5EF4-FFF2-40B4-BE49-F238E27FC236}">
                  <a16:creationId xmlns:a16="http://schemas.microsoft.com/office/drawing/2014/main" id="{F4D3DED8-D699-4355-AA2C-06EC77C88812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892" name="Rectangle 891">
                <a:extLst>
                  <a:ext uri="{FF2B5EF4-FFF2-40B4-BE49-F238E27FC236}">
                    <a16:creationId xmlns:a16="http://schemas.microsoft.com/office/drawing/2014/main" id="{F157E97F-7919-4EB7-94D1-454E27972C57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893" name="Group 892">
                <a:extLst>
                  <a:ext uri="{FF2B5EF4-FFF2-40B4-BE49-F238E27FC236}">
                    <a16:creationId xmlns:a16="http://schemas.microsoft.com/office/drawing/2014/main" id="{9C1F6B24-01FC-458C-8808-C3E5D8F1FE31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895" name="Picture 894" descr="School icon">
                  <a:extLst>
                    <a:ext uri="{FF2B5EF4-FFF2-40B4-BE49-F238E27FC236}">
                      <a16:creationId xmlns:a16="http://schemas.microsoft.com/office/drawing/2014/main" id="{75865B5E-D0B8-4E13-A536-69024520F1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896" name="Group 895">
                  <a:extLst>
                    <a:ext uri="{FF2B5EF4-FFF2-40B4-BE49-F238E27FC236}">
                      <a16:creationId xmlns:a16="http://schemas.microsoft.com/office/drawing/2014/main" id="{AA0156AC-C31D-4DD8-B06B-A0A38DFC2857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897" name="Straight Connector 896">
                    <a:extLst>
                      <a:ext uri="{FF2B5EF4-FFF2-40B4-BE49-F238E27FC236}">
                        <a16:creationId xmlns:a16="http://schemas.microsoft.com/office/drawing/2014/main" id="{CD2A8DE9-ACA2-4058-A3EA-5A2A8EB4151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98" name="Parallelogram 897">
                    <a:extLst>
                      <a:ext uri="{FF2B5EF4-FFF2-40B4-BE49-F238E27FC236}">
                        <a16:creationId xmlns:a16="http://schemas.microsoft.com/office/drawing/2014/main" id="{8C9262A6-2504-455F-B996-CB7DDDF930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894" name="Graphic 893" descr="Family with boy">
                <a:extLst>
                  <a:ext uri="{FF2B5EF4-FFF2-40B4-BE49-F238E27FC236}">
                    <a16:creationId xmlns:a16="http://schemas.microsoft.com/office/drawing/2014/main" id="{146E18ED-D527-459E-BE43-FC20FA68F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CEEDB1-5B64-4317-B99D-A7A54A9BC1D2}"/>
              </a:ext>
            </a:extLst>
          </p:cNvPr>
          <p:cNvGrpSpPr/>
          <p:nvPr/>
        </p:nvGrpSpPr>
        <p:grpSpPr>
          <a:xfrm>
            <a:off x="9508164" y="2211980"/>
            <a:ext cx="422895" cy="671236"/>
            <a:chOff x="7433305" y="2548529"/>
            <a:chExt cx="1750508" cy="2773656"/>
          </a:xfrm>
        </p:grpSpPr>
        <p:grpSp>
          <p:nvGrpSpPr>
            <p:cNvPr id="816" name="Group 815">
              <a:extLst>
                <a:ext uri="{FF2B5EF4-FFF2-40B4-BE49-F238E27FC236}">
                  <a16:creationId xmlns:a16="http://schemas.microsoft.com/office/drawing/2014/main" id="{47508D9A-480F-4BA9-9064-A1781F84323E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867" name="Rectangle 866">
                <a:extLst>
                  <a:ext uri="{FF2B5EF4-FFF2-40B4-BE49-F238E27FC236}">
                    <a16:creationId xmlns:a16="http://schemas.microsoft.com/office/drawing/2014/main" id="{446C7571-40C1-4928-A786-ACD6576B5481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868" name="Rectangle 867">
                <a:extLst>
                  <a:ext uri="{FF2B5EF4-FFF2-40B4-BE49-F238E27FC236}">
                    <a16:creationId xmlns:a16="http://schemas.microsoft.com/office/drawing/2014/main" id="{B9C358E2-525A-434E-8EE3-B8BF68CE5A16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2B9284CE-F08C-449B-8094-2934A5F6CD64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24DC14E8-9A47-43DD-8421-BF894831A158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871" name="Straight Connector 870">
                <a:extLst>
                  <a:ext uri="{FF2B5EF4-FFF2-40B4-BE49-F238E27FC236}">
                    <a16:creationId xmlns:a16="http://schemas.microsoft.com/office/drawing/2014/main" id="{25930A0C-C17C-460C-8F54-680391755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872" name="Group 871">
                <a:extLst>
                  <a:ext uri="{FF2B5EF4-FFF2-40B4-BE49-F238E27FC236}">
                    <a16:creationId xmlns:a16="http://schemas.microsoft.com/office/drawing/2014/main" id="{4BA3E0B6-E166-476D-BBF1-460405305B7C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E385462F-51C5-4A4C-863A-46243CFAFE2D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884" name="Straight Connector 883">
                    <a:extLst>
                      <a:ext uri="{FF2B5EF4-FFF2-40B4-BE49-F238E27FC236}">
                        <a16:creationId xmlns:a16="http://schemas.microsoft.com/office/drawing/2014/main" id="{739CE9BC-571C-4DE7-850E-85D1917A90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5" name="Straight Connector 884">
                    <a:extLst>
                      <a:ext uri="{FF2B5EF4-FFF2-40B4-BE49-F238E27FC236}">
                        <a16:creationId xmlns:a16="http://schemas.microsoft.com/office/drawing/2014/main" id="{D476DA55-C187-4A10-98A8-DD8E3476FC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6" name="Straight Connector 885">
                    <a:extLst>
                      <a:ext uri="{FF2B5EF4-FFF2-40B4-BE49-F238E27FC236}">
                        <a16:creationId xmlns:a16="http://schemas.microsoft.com/office/drawing/2014/main" id="{205F3C84-2E6F-4EA1-85B4-A8AC949F4B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7" name="Straight Connector 886">
                    <a:extLst>
                      <a:ext uri="{FF2B5EF4-FFF2-40B4-BE49-F238E27FC236}">
                        <a16:creationId xmlns:a16="http://schemas.microsoft.com/office/drawing/2014/main" id="{895C9789-FE28-4090-B4EB-1EFE8D7034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74" name="Group 873">
                  <a:extLst>
                    <a:ext uri="{FF2B5EF4-FFF2-40B4-BE49-F238E27FC236}">
                      <a16:creationId xmlns:a16="http://schemas.microsoft.com/office/drawing/2014/main" id="{A9FA291F-ADFB-4178-A79D-10EA33FD2250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80" name="Straight Connector 879">
                    <a:extLst>
                      <a:ext uri="{FF2B5EF4-FFF2-40B4-BE49-F238E27FC236}">
                        <a16:creationId xmlns:a16="http://schemas.microsoft.com/office/drawing/2014/main" id="{24A347E4-4D10-4BF1-8E78-C5A24EFA09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1" name="Straight Connector 880">
                    <a:extLst>
                      <a:ext uri="{FF2B5EF4-FFF2-40B4-BE49-F238E27FC236}">
                        <a16:creationId xmlns:a16="http://schemas.microsoft.com/office/drawing/2014/main" id="{6BFFB453-D0C9-4A23-955C-73CFBC6D3E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2" name="Straight Connector 881">
                    <a:extLst>
                      <a:ext uri="{FF2B5EF4-FFF2-40B4-BE49-F238E27FC236}">
                        <a16:creationId xmlns:a16="http://schemas.microsoft.com/office/drawing/2014/main" id="{E39550E0-8F2D-4C41-87D2-4D6D2BA55F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3" name="Straight Connector 882">
                    <a:extLst>
                      <a:ext uri="{FF2B5EF4-FFF2-40B4-BE49-F238E27FC236}">
                        <a16:creationId xmlns:a16="http://schemas.microsoft.com/office/drawing/2014/main" id="{331F1ADF-7329-44EE-91E5-81907ED316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75" name="Group 874">
                  <a:extLst>
                    <a:ext uri="{FF2B5EF4-FFF2-40B4-BE49-F238E27FC236}">
                      <a16:creationId xmlns:a16="http://schemas.microsoft.com/office/drawing/2014/main" id="{C1C13D95-1776-4EF5-AB64-02D849CC455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76" name="Straight Connector 875">
                    <a:extLst>
                      <a:ext uri="{FF2B5EF4-FFF2-40B4-BE49-F238E27FC236}">
                        <a16:creationId xmlns:a16="http://schemas.microsoft.com/office/drawing/2014/main" id="{FAC4F927-7EEB-4067-AAA1-9FAFC381A4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77" name="Straight Connector 876">
                    <a:extLst>
                      <a:ext uri="{FF2B5EF4-FFF2-40B4-BE49-F238E27FC236}">
                        <a16:creationId xmlns:a16="http://schemas.microsoft.com/office/drawing/2014/main" id="{695749CB-9AE3-410B-9067-F590B3B8F8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78" name="Straight Connector 877">
                    <a:extLst>
                      <a:ext uri="{FF2B5EF4-FFF2-40B4-BE49-F238E27FC236}">
                        <a16:creationId xmlns:a16="http://schemas.microsoft.com/office/drawing/2014/main" id="{FD4B81D7-6642-4755-9F7E-5A8341925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79" name="Straight Connector 878">
                    <a:extLst>
                      <a:ext uri="{FF2B5EF4-FFF2-40B4-BE49-F238E27FC236}">
                        <a16:creationId xmlns:a16="http://schemas.microsoft.com/office/drawing/2014/main" id="{92F4A026-4E67-4DFA-8454-4ED56D76DD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817" name="Group 816">
              <a:extLst>
                <a:ext uri="{FF2B5EF4-FFF2-40B4-BE49-F238E27FC236}">
                  <a16:creationId xmlns:a16="http://schemas.microsoft.com/office/drawing/2014/main" id="{F4DCA07D-1E28-4FB3-A8A1-805CBD4D3998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C8F1B5FD-8E4F-46AE-A5F3-F13886F9F319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863" name="Rectangle 862">
                  <a:extLst>
                    <a:ext uri="{FF2B5EF4-FFF2-40B4-BE49-F238E27FC236}">
                      <a16:creationId xmlns:a16="http://schemas.microsoft.com/office/drawing/2014/main" id="{8923B956-459D-43E7-BE62-BD007EE48A1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64" name="Rectangle 863">
                  <a:extLst>
                    <a:ext uri="{FF2B5EF4-FFF2-40B4-BE49-F238E27FC236}">
                      <a16:creationId xmlns:a16="http://schemas.microsoft.com/office/drawing/2014/main" id="{3C415677-8DC2-4FB4-97CC-639C5FA3A88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65" name="Rectangle 864">
                  <a:extLst>
                    <a:ext uri="{FF2B5EF4-FFF2-40B4-BE49-F238E27FC236}">
                      <a16:creationId xmlns:a16="http://schemas.microsoft.com/office/drawing/2014/main" id="{30108155-D496-4CC8-845C-1E00BFD7D2F3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66" name="Rectangle 865">
                  <a:extLst>
                    <a:ext uri="{FF2B5EF4-FFF2-40B4-BE49-F238E27FC236}">
                      <a16:creationId xmlns:a16="http://schemas.microsoft.com/office/drawing/2014/main" id="{C945834E-8C88-460A-9A15-B6391989BA0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7E8E7EA6-7B1A-44AE-AB09-1CC064A1CAEB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859" name="Straight Connector 858">
                  <a:extLst>
                    <a:ext uri="{FF2B5EF4-FFF2-40B4-BE49-F238E27FC236}">
                      <a16:creationId xmlns:a16="http://schemas.microsoft.com/office/drawing/2014/main" id="{A4BCB3D6-E3C8-4D79-9D52-FDB4A5A4C8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0" name="Straight Connector 859">
                  <a:extLst>
                    <a:ext uri="{FF2B5EF4-FFF2-40B4-BE49-F238E27FC236}">
                      <a16:creationId xmlns:a16="http://schemas.microsoft.com/office/drawing/2014/main" id="{A400A825-895D-4E06-A197-E279FEF5CF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56C02222-D6B2-4AB0-A088-6101FEF894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EF46B3B2-3FBD-4DEB-9F15-484C9F284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F36BEAE6-5B92-4348-AF79-7459AC86775E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855" name="Rectangle 854">
                  <a:extLst>
                    <a:ext uri="{FF2B5EF4-FFF2-40B4-BE49-F238E27FC236}">
                      <a16:creationId xmlns:a16="http://schemas.microsoft.com/office/drawing/2014/main" id="{A36ABEBE-7F8C-4DEC-B8EE-A5107D92330E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56" name="Rectangle 855">
                  <a:extLst>
                    <a:ext uri="{FF2B5EF4-FFF2-40B4-BE49-F238E27FC236}">
                      <a16:creationId xmlns:a16="http://schemas.microsoft.com/office/drawing/2014/main" id="{B6D88B43-C3E7-4E04-9325-50519438E01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57" name="Rectangle 856">
                  <a:extLst>
                    <a:ext uri="{FF2B5EF4-FFF2-40B4-BE49-F238E27FC236}">
                      <a16:creationId xmlns:a16="http://schemas.microsoft.com/office/drawing/2014/main" id="{03F14B1C-DEA5-40D8-9F35-8CD3CC8DAF5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58" name="Rectangle 857">
                  <a:extLst>
                    <a:ext uri="{FF2B5EF4-FFF2-40B4-BE49-F238E27FC236}">
                      <a16:creationId xmlns:a16="http://schemas.microsoft.com/office/drawing/2014/main" id="{3465E640-A330-45C0-A15C-1F17097C141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850" name="Group 849">
                <a:extLst>
                  <a:ext uri="{FF2B5EF4-FFF2-40B4-BE49-F238E27FC236}">
                    <a16:creationId xmlns:a16="http://schemas.microsoft.com/office/drawing/2014/main" id="{AC34C09C-06BE-499A-AF26-A059640688E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851" name="Straight Connector 850">
                  <a:extLst>
                    <a:ext uri="{FF2B5EF4-FFF2-40B4-BE49-F238E27FC236}">
                      <a16:creationId xmlns:a16="http://schemas.microsoft.com/office/drawing/2014/main" id="{2FCFF010-21D7-40FD-B21A-D1B6D70D39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Straight Connector 851">
                  <a:extLst>
                    <a:ext uri="{FF2B5EF4-FFF2-40B4-BE49-F238E27FC236}">
                      <a16:creationId xmlns:a16="http://schemas.microsoft.com/office/drawing/2014/main" id="{B29E73B3-DAD3-4494-AB47-2D124BD00E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Straight Connector 852">
                  <a:extLst>
                    <a:ext uri="{FF2B5EF4-FFF2-40B4-BE49-F238E27FC236}">
                      <a16:creationId xmlns:a16="http://schemas.microsoft.com/office/drawing/2014/main" id="{63D05DB6-241F-490A-9AE7-5455E31AC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4" name="Straight Connector 853">
                  <a:extLst>
                    <a:ext uri="{FF2B5EF4-FFF2-40B4-BE49-F238E27FC236}">
                      <a16:creationId xmlns:a16="http://schemas.microsoft.com/office/drawing/2014/main" id="{D7581E3A-DE81-4C46-B1C8-4EFECC3F1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8" name="Group 817">
              <a:extLst>
                <a:ext uri="{FF2B5EF4-FFF2-40B4-BE49-F238E27FC236}">
                  <a16:creationId xmlns:a16="http://schemas.microsoft.com/office/drawing/2014/main" id="{5F545A0B-8E66-456C-99CD-96A16ED8597A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827" name="Group 826">
                <a:extLst>
                  <a:ext uri="{FF2B5EF4-FFF2-40B4-BE49-F238E27FC236}">
                    <a16:creationId xmlns:a16="http://schemas.microsoft.com/office/drawing/2014/main" id="{63BDB560-50A4-4A8E-BED2-8E8604F1888F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843" name="Rectangle 842">
                  <a:extLst>
                    <a:ext uri="{FF2B5EF4-FFF2-40B4-BE49-F238E27FC236}">
                      <a16:creationId xmlns:a16="http://schemas.microsoft.com/office/drawing/2014/main" id="{F62DE824-4B46-4ECD-AC8D-730C16A2670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44" name="Rectangle 843">
                  <a:extLst>
                    <a:ext uri="{FF2B5EF4-FFF2-40B4-BE49-F238E27FC236}">
                      <a16:creationId xmlns:a16="http://schemas.microsoft.com/office/drawing/2014/main" id="{5A842247-3E25-4891-86A4-0B6A3839B13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45" name="Rectangle 844">
                  <a:extLst>
                    <a:ext uri="{FF2B5EF4-FFF2-40B4-BE49-F238E27FC236}">
                      <a16:creationId xmlns:a16="http://schemas.microsoft.com/office/drawing/2014/main" id="{381FF277-0B3B-42EC-8C7A-C93FB3063AD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46" name="Rectangle 845">
                  <a:extLst>
                    <a:ext uri="{FF2B5EF4-FFF2-40B4-BE49-F238E27FC236}">
                      <a16:creationId xmlns:a16="http://schemas.microsoft.com/office/drawing/2014/main" id="{2D9B6165-AEDB-438B-AD79-81B6CAC9A366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828" name="Group 827">
                <a:extLst>
                  <a:ext uri="{FF2B5EF4-FFF2-40B4-BE49-F238E27FC236}">
                    <a16:creationId xmlns:a16="http://schemas.microsoft.com/office/drawing/2014/main" id="{124BD41C-F5A5-42C6-84F9-C1574A9031F6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FA93F8AF-F485-463F-83A6-DED9803513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366BDE1F-509E-46C3-B5F3-11EE3BF96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D37BFF93-240B-49DD-8ABC-4C7D081638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1B9C588D-3FAE-410A-9B9B-8DB4B5DCD1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9" name="Group 828">
                <a:extLst>
                  <a:ext uri="{FF2B5EF4-FFF2-40B4-BE49-F238E27FC236}">
                    <a16:creationId xmlns:a16="http://schemas.microsoft.com/office/drawing/2014/main" id="{75E07DC5-30D8-4244-88DB-865F41AF77F8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835" name="Rectangle 834">
                  <a:extLst>
                    <a:ext uri="{FF2B5EF4-FFF2-40B4-BE49-F238E27FC236}">
                      <a16:creationId xmlns:a16="http://schemas.microsoft.com/office/drawing/2014/main" id="{F1202E95-6A3F-44FB-8293-A56811E4FF8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36" name="Rectangle 835">
                  <a:extLst>
                    <a:ext uri="{FF2B5EF4-FFF2-40B4-BE49-F238E27FC236}">
                      <a16:creationId xmlns:a16="http://schemas.microsoft.com/office/drawing/2014/main" id="{BDAA73DF-0918-45C3-AAEA-E1EE2534A91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37" name="Rectangle 836">
                  <a:extLst>
                    <a:ext uri="{FF2B5EF4-FFF2-40B4-BE49-F238E27FC236}">
                      <a16:creationId xmlns:a16="http://schemas.microsoft.com/office/drawing/2014/main" id="{893B6F93-0359-48E1-ACBB-B498B779EF7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38" name="Rectangle 837">
                  <a:extLst>
                    <a:ext uri="{FF2B5EF4-FFF2-40B4-BE49-F238E27FC236}">
                      <a16:creationId xmlns:a16="http://schemas.microsoft.com/office/drawing/2014/main" id="{95C28DD3-4090-459B-A7E4-035FF6AAEE1D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830" name="Group 829">
                <a:extLst>
                  <a:ext uri="{FF2B5EF4-FFF2-40B4-BE49-F238E27FC236}">
                    <a16:creationId xmlns:a16="http://schemas.microsoft.com/office/drawing/2014/main" id="{ED045A60-950C-4319-AD41-524BF85C5B81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FF7CE426-6B13-421D-A981-390B2C3002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8EF021C9-5978-4727-B46F-D254F96DF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86CAABC6-2EF4-4FF4-BFD6-C1A464E6CB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4C351969-FCE6-4DA9-BC98-83F9FAC94A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9" name="Group 818">
              <a:extLst>
                <a:ext uri="{FF2B5EF4-FFF2-40B4-BE49-F238E27FC236}">
                  <a16:creationId xmlns:a16="http://schemas.microsoft.com/office/drawing/2014/main" id="{33E8A980-93C6-41C1-BA86-82626D13335D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820" name="Rectangle 819">
                <a:extLst>
                  <a:ext uri="{FF2B5EF4-FFF2-40B4-BE49-F238E27FC236}">
                    <a16:creationId xmlns:a16="http://schemas.microsoft.com/office/drawing/2014/main" id="{16D0703E-7473-43AE-9280-E8EA42197651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821" name="Group 820">
                <a:extLst>
                  <a:ext uri="{FF2B5EF4-FFF2-40B4-BE49-F238E27FC236}">
                    <a16:creationId xmlns:a16="http://schemas.microsoft.com/office/drawing/2014/main" id="{F583DFE1-A667-4945-9612-65E9E8782A4E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823" name="Picture 822" descr="School icon">
                  <a:extLst>
                    <a:ext uri="{FF2B5EF4-FFF2-40B4-BE49-F238E27FC236}">
                      <a16:creationId xmlns:a16="http://schemas.microsoft.com/office/drawing/2014/main" id="{0580376F-582F-423A-AB84-920AA6DD8C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824" name="Group 823">
                  <a:extLst>
                    <a:ext uri="{FF2B5EF4-FFF2-40B4-BE49-F238E27FC236}">
                      <a16:creationId xmlns:a16="http://schemas.microsoft.com/office/drawing/2014/main" id="{68185EF4-A231-4637-A08B-DB588564967A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825" name="Straight Connector 824">
                    <a:extLst>
                      <a:ext uri="{FF2B5EF4-FFF2-40B4-BE49-F238E27FC236}">
                        <a16:creationId xmlns:a16="http://schemas.microsoft.com/office/drawing/2014/main" id="{710DBFAE-B44F-4AAE-AF10-A065017ACAD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6" name="Parallelogram 825">
                    <a:extLst>
                      <a:ext uri="{FF2B5EF4-FFF2-40B4-BE49-F238E27FC236}">
                        <a16:creationId xmlns:a16="http://schemas.microsoft.com/office/drawing/2014/main" id="{7E0E49EF-C498-4892-8304-B3DC0FACAD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822" name="Graphic 821" descr="Family with boy">
                <a:extLst>
                  <a:ext uri="{FF2B5EF4-FFF2-40B4-BE49-F238E27FC236}">
                    <a16:creationId xmlns:a16="http://schemas.microsoft.com/office/drawing/2014/main" id="{D4BBB589-F0B7-4400-AF52-C2C473291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BF81E6-6C10-4101-9D08-8CD387D8952C}"/>
              </a:ext>
            </a:extLst>
          </p:cNvPr>
          <p:cNvGrpSpPr/>
          <p:nvPr/>
        </p:nvGrpSpPr>
        <p:grpSpPr>
          <a:xfrm>
            <a:off x="8739161" y="4289128"/>
            <a:ext cx="422895" cy="671236"/>
            <a:chOff x="7433305" y="2548529"/>
            <a:chExt cx="1750508" cy="2773656"/>
          </a:xfrm>
        </p:grpSpPr>
        <p:grpSp>
          <p:nvGrpSpPr>
            <p:cNvPr id="744" name="Group 743">
              <a:extLst>
                <a:ext uri="{FF2B5EF4-FFF2-40B4-BE49-F238E27FC236}">
                  <a16:creationId xmlns:a16="http://schemas.microsoft.com/office/drawing/2014/main" id="{72B82F37-838F-4BC8-AC3E-5053C1DBBBC7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795" name="Rectangle 794">
                <a:extLst>
                  <a:ext uri="{FF2B5EF4-FFF2-40B4-BE49-F238E27FC236}">
                    <a16:creationId xmlns:a16="http://schemas.microsoft.com/office/drawing/2014/main" id="{75BC40D4-B23C-4C7F-8F9B-21F1117C32D7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96" name="Rectangle 795">
                <a:extLst>
                  <a:ext uri="{FF2B5EF4-FFF2-40B4-BE49-F238E27FC236}">
                    <a16:creationId xmlns:a16="http://schemas.microsoft.com/office/drawing/2014/main" id="{47FB1A41-D0B3-4A03-B736-4D9D46F54FE5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97" name="Rectangle 796">
                <a:extLst>
                  <a:ext uri="{FF2B5EF4-FFF2-40B4-BE49-F238E27FC236}">
                    <a16:creationId xmlns:a16="http://schemas.microsoft.com/office/drawing/2014/main" id="{06B93362-93A3-4684-ABA1-60952160B638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98" name="Rectangle 797">
                <a:extLst>
                  <a:ext uri="{FF2B5EF4-FFF2-40B4-BE49-F238E27FC236}">
                    <a16:creationId xmlns:a16="http://schemas.microsoft.com/office/drawing/2014/main" id="{B6D46C31-54EE-433B-9C0E-5483BC8CE4C0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799" name="Straight Connector 798">
                <a:extLst>
                  <a:ext uri="{FF2B5EF4-FFF2-40B4-BE49-F238E27FC236}">
                    <a16:creationId xmlns:a16="http://schemas.microsoft.com/office/drawing/2014/main" id="{9BFE6A57-9F96-4478-B13D-C217A1C2D0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7E0459A0-2E36-4D19-B8D6-13EC1A5911A5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801" name="Group 800">
                  <a:extLst>
                    <a:ext uri="{FF2B5EF4-FFF2-40B4-BE49-F238E27FC236}">
                      <a16:creationId xmlns:a16="http://schemas.microsoft.com/office/drawing/2014/main" id="{D04E31CB-7818-435C-9DF9-6087C7CD18DA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812" name="Straight Connector 811">
                    <a:extLst>
                      <a:ext uri="{FF2B5EF4-FFF2-40B4-BE49-F238E27FC236}">
                        <a16:creationId xmlns:a16="http://schemas.microsoft.com/office/drawing/2014/main" id="{B5AF889A-40F5-4B9C-B98C-B7CD9BDCF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3" name="Straight Connector 812">
                    <a:extLst>
                      <a:ext uri="{FF2B5EF4-FFF2-40B4-BE49-F238E27FC236}">
                        <a16:creationId xmlns:a16="http://schemas.microsoft.com/office/drawing/2014/main" id="{8D6AF5FC-A9F0-420C-85D4-DB3EF411D1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4" name="Straight Connector 813">
                    <a:extLst>
                      <a:ext uri="{FF2B5EF4-FFF2-40B4-BE49-F238E27FC236}">
                        <a16:creationId xmlns:a16="http://schemas.microsoft.com/office/drawing/2014/main" id="{5C836CCF-0BE3-4DA0-8379-A144F6B9B2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5" name="Straight Connector 814">
                    <a:extLst>
                      <a:ext uri="{FF2B5EF4-FFF2-40B4-BE49-F238E27FC236}">
                        <a16:creationId xmlns:a16="http://schemas.microsoft.com/office/drawing/2014/main" id="{C165BAC1-E993-4EAA-A55C-6A707D075A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02" name="Group 801">
                  <a:extLst>
                    <a:ext uri="{FF2B5EF4-FFF2-40B4-BE49-F238E27FC236}">
                      <a16:creationId xmlns:a16="http://schemas.microsoft.com/office/drawing/2014/main" id="{CA3295DA-E61F-4339-8A7C-0A0B398AB13B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08" name="Straight Connector 807">
                    <a:extLst>
                      <a:ext uri="{FF2B5EF4-FFF2-40B4-BE49-F238E27FC236}">
                        <a16:creationId xmlns:a16="http://schemas.microsoft.com/office/drawing/2014/main" id="{101B6DF9-4CB6-485A-9B91-7F68EDDFF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09" name="Straight Connector 808">
                    <a:extLst>
                      <a:ext uri="{FF2B5EF4-FFF2-40B4-BE49-F238E27FC236}">
                        <a16:creationId xmlns:a16="http://schemas.microsoft.com/office/drawing/2014/main" id="{AEE2E37F-C9D7-4629-8311-5467A100B0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0" name="Straight Connector 809">
                    <a:extLst>
                      <a:ext uri="{FF2B5EF4-FFF2-40B4-BE49-F238E27FC236}">
                        <a16:creationId xmlns:a16="http://schemas.microsoft.com/office/drawing/2014/main" id="{50FF0FBF-FF23-4E53-931E-017FE43D03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1" name="Straight Connector 810">
                    <a:extLst>
                      <a:ext uri="{FF2B5EF4-FFF2-40B4-BE49-F238E27FC236}">
                        <a16:creationId xmlns:a16="http://schemas.microsoft.com/office/drawing/2014/main" id="{90B9F13E-FF2A-4CB4-8902-C8948F333F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280EE913-EB99-4947-BBAF-3C699518D60A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04" name="Straight Connector 803">
                    <a:extLst>
                      <a:ext uri="{FF2B5EF4-FFF2-40B4-BE49-F238E27FC236}">
                        <a16:creationId xmlns:a16="http://schemas.microsoft.com/office/drawing/2014/main" id="{E2C77907-B210-4F0B-90D3-3BB93458B6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05" name="Straight Connector 804">
                    <a:extLst>
                      <a:ext uri="{FF2B5EF4-FFF2-40B4-BE49-F238E27FC236}">
                        <a16:creationId xmlns:a16="http://schemas.microsoft.com/office/drawing/2014/main" id="{4F3C4903-BED7-486E-A97F-AFE5B66A21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06" name="Straight Connector 805">
                    <a:extLst>
                      <a:ext uri="{FF2B5EF4-FFF2-40B4-BE49-F238E27FC236}">
                        <a16:creationId xmlns:a16="http://schemas.microsoft.com/office/drawing/2014/main" id="{8B47D915-8BDF-44AE-8A40-605F62F06D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07" name="Straight Connector 806">
                    <a:extLst>
                      <a:ext uri="{FF2B5EF4-FFF2-40B4-BE49-F238E27FC236}">
                        <a16:creationId xmlns:a16="http://schemas.microsoft.com/office/drawing/2014/main" id="{9FB60E41-4374-43C4-AC14-0E702B2B15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745" name="Group 744">
              <a:extLst>
                <a:ext uri="{FF2B5EF4-FFF2-40B4-BE49-F238E27FC236}">
                  <a16:creationId xmlns:a16="http://schemas.microsoft.com/office/drawing/2014/main" id="{7E1413B9-143E-49F9-A692-965F301FF1F8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7380BCF3-94BC-4F49-9A66-15E88B0E444F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791" name="Rectangle 790">
                  <a:extLst>
                    <a:ext uri="{FF2B5EF4-FFF2-40B4-BE49-F238E27FC236}">
                      <a16:creationId xmlns:a16="http://schemas.microsoft.com/office/drawing/2014/main" id="{36E7FA11-8B68-40F9-91E9-5F413851778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92" name="Rectangle 791">
                  <a:extLst>
                    <a:ext uri="{FF2B5EF4-FFF2-40B4-BE49-F238E27FC236}">
                      <a16:creationId xmlns:a16="http://schemas.microsoft.com/office/drawing/2014/main" id="{13497EF5-F860-47BF-B037-A4F98498D62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93" name="Rectangle 792">
                  <a:extLst>
                    <a:ext uri="{FF2B5EF4-FFF2-40B4-BE49-F238E27FC236}">
                      <a16:creationId xmlns:a16="http://schemas.microsoft.com/office/drawing/2014/main" id="{99C8C01E-74ED-42A9-B44E-021C9DD62A3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94" name="Rectangle 793">
                  <a:extLst>
                    <a:ext uri="{FF2B5EF4-FFF2-40B4-BE49-F238E27FC236}">
                      <a16:creationId xmlns:a16="http://schemas.microsoft.com/office/drawing/2014/main" id="{4675BA73-E44F-4BD2-A269-41207647936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3E95447-06D8-4508-84E3-0CA10793F23C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B6FDF807-3815-4D3C-9003-1CA52B750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1085AFCD-4858-4C54-8FB2-CCF337E558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EB476C75-CB23-4D9E-B9EE-AB7D705DA5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Straight Connector 789">
                  <a:extLst>
                    <a:ext uri="{FF2B5EF4-FFF2-40B4-BE49-F238E27FC236}">
                      <a16:creationId xmlns:a16="http://schemas.microsoft.com/office/drawing/2014/main" id="{B5E1F86F-CB00-4E49-AD90-B706C4EDAE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9918F2E7-E566-4BED-9278-913A9A6D82FE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783" name="Rectangle 782">
                  <a:extLst>
                    <a:ext uri="{FF2B5EF4-FFF2-40B4-BE49-F238E27FC236}">
                      <a16:creationId xmlns:a16="http://schemas.microsoft.com/office/drawing/2014/main" id="{046DD8BA-4F97-47AE-9E31-AC95BF33448D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84" name="Rectangle 783">
                  <a:extLst>
                    <a:ext uri="{FF2B5EF4-FFF2-40B4-BE49-F238E27FC236}">
                      <a16:creationId xmlns:a16="http://schemas.microsoft.com/office/drawing/2014/main" id="{6AA584C6-929E-45DA-B678-3FB1BCED504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85" name="Rectangle 784">
                  <a:extLst>
                    <a:ext uri="{FF2B5EF4-FFF2-40B4-BE49-F238E27FC236}">
                      <a16:creationId xmlns:a16="http://schemas.microsoft.com/office/drawing/2014/main" id="{7943D04B-8A88-4CE7-A3B8-99A539C03570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86" name="Rectangle 785">
                  <a:extLst>
                    <a:ext uri="{FF2B5EF4-FFF2-40B4-BE49-F238E27FC236}">
                      <a16:creationId xmlns:a16="http://schemas.microsoft.com/office/drawing/2014/main" id="{48691EDC-C15D-43F9-9A7A-6577D2E9437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69C19D52-D8B5-4950-8AA9-6F9F9C4F9BAE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79" name="Straight Connector 778">
                  <a:extLst>
                    <a:ext uri="{FF2B5EF4-FFF2-40B4-BE49-F238E27FC236}">
                      <a16:creationId xmlns:a16="http://schemas.microsoft.com/office/drawing/2014/main" id="{8006FFE4-37C7-4C7D-8897-44A036020E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44A7BF15-9B93-4B88-A46B-DDABDE6941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CF57A67E-3628-4A7C-A789-495FE11AA7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Straight Connector 781">
                  <a:extLst>
                    <a:ext uri="{FF2B5EF4-FFF2-40B4-BE49-F238E27FC236}">
                      <a16:creationId xmlns:a16="http://schemas.microsoft.com/office/drawing/2014/main" id="{9F341BF2-0B04-4FF8-9D04-72BF2C3C7D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6" name="Group 745">
              <a:extLst>
                <a:ext uri="{FF2B5EF4-FFF2-40B4-BE49-F238E27FC236}">
                  <a16:creationId xmlns:a16="http://schemas.microsoft.com/office/drawing/2014/main" id="{B347C9BE-022E-4E68-AA27-205750919EB0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755" name="Group 754">
                <a:extLst>
                  <a:ext uri="{FF2B5EF4-FFF2-40B4-BE49-F238E27FC236}">
                    <a16:creationId xmlns:a16="http://schemas.microsoft.com/office/drawing/2014/main" id="{E4514D49-531E-4638-9BA6-483EB9B4B21B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771" name="Rectangle 770">
                  <a:extLst>
                    <a:ext uri="{FF2B5EF4-FFF2-40B4-BE49-F238E27FC236}">
                      <a16:creationId xmlns:a16="http://schemas.microsoft.com/office/drawing/2014/main" id="{C18DE1C3-AE46-4DDD-9621-E80A671E2B29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72" name="Rectangle 771">
                  <a:extLst>
                    <a:ext uri="{FF2B5EF4-FFF2-40B4-BE49-F238E27FC236}">
                      <a16:creationId xmlns:a16="http://schemas.microsoft.com/office/drawing/2014/main" id="{24EB8F05-A42C-4C65-973C-415DC50616BA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73" name="Rectangle 772">
                  <a:extLst>
                    <a:ext uri="{FF2B5EF4-FFF2-40B4-BE49-F238E27FC236}">
                      <a16:creationId xmlns:a16="http://schemas.microsoft.com/office/drawing/2014/main" id="{26C21941-F1B9-487A-8D6F-0464E80E89D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74" name="Rectangle 773">
                  <a:extLst>
                    <a:ext uri="{FF2B5EF4-FFF2-40B4-BE49-F238E27FC236}">
                      <a16:creationId xmlns:a16="http://schemas.microsoft.com/office/drawing/2014/main" id="{CDA8B58A-D43A-4691-8ABB-04594528637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56" name="Group 755">
                <a:extLst>
                  <a:ext uri="{FF2B5EF4-FFF2-40B4-BE49-F238E27FC236}">
                    <a16:creationId xmlns:a16="http://schemas.microsoft.com/office/drawing/2014/main" id="{575DD58A-1712-437C-B4EC-C8F69961142E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67" name="Straight Connector 766">
                  <a:extLst>
                    <a:ext uri="{FF2B5EF4-FFF2-40B4-BE49-F238E27FC236}">
                      <a16:creationId xmlns:a16="http://schemas.microsoft.com/office/drawing/2014/main" id="{C330B28E-3FBA-4643-8658-AA60CBB151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FACB7352-6DA7-4411-A709-4CB751C7C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Straight Connector 768">
                  <a:extLst>
                    <a:ext uri="{FF2B5EF4-FFF2-40B4-BE49-F238E27FC236}">
                      <a16:creationId xmlns:a16="http://schemas.microsoft.com/office/drawing/2014/main" id="{ACC65460-FC9F-4A0B-B991-E9F606E163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9F8DD923-2D90-4454-A171-2E9572C9E0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7" name="Group 756">
                <a:extLst>
                  <a:ext uri="{FF2B5EF4-FFF2-40B4-BE49-F238E27FC236}">
                    <a16:creationId xmlns:a16="http://schemas.microsoft.com/office/drawing/2014/main" id="{B026DF7C-F159-4CFE-BA8D-043AEC817B2A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763" name="Rectangle 762">
                  <a:extLst>
                    <a:ext uri="{FF2B5EF4-FFF2-40B4-BE49-F238E27FC236}">
                      <a16:creationId xmlns:a16="http://schemas.microsoft.com/office/drawing/2014/main" id="{D786C413-4CC7-4CBD-A798-D0F2A57193E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64" name="Rectangle 763">
                  <a:extLst>
                    <a:ext uri="{FF2B5EF4-FFF2-40B4-BE49-F238E27FC236}">
                      <a16:creationId xmlns:a16="http://schemas.microsoft.com/office/drawing/2014/main" id="{A6829E69-964B-4D94-8DAF-1B534C49191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65" name="Rectangle 764">
                  <a:extLst>
                    <a:ext uri="{FF2B5EF4-FFF2-40B4-BE49-F238E27FC236}">
                      <a16:creationId xmlns:a16="http://schemas.microsoft.com/office/drawing/2014/main" id="{B251E3AB-1E05-45B0-9726-D6460358E9BA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66" name="Rectangle 765">
                  <a:extLst>
                    <a:ext uri="{FF2B5EF4-FFF2-40B4-BE49-F238E27FC236}">
                      <a16:creationId xmlns:a16="http://schemas.microsoft.com/office/drawing/2014/main" id="{90EB3ED3-00FF-4CF5-AD55-8FADA75EF1D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58" name="Group 757">
                <a:extLst>
                  <a:ext uri="{FF2B5EF4-FFF2-40B4-BE49-F238E27FC236}">
                    <a16:creationId xmlns:a16="http://schemas.microsoft.com/office/drawing/2014/main" id="{73E4529E-ADBD-41C7-9327-90FC59429180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59" name="Straight Connector 758">
                  <a:extLst>
                    <a:ext uri="{FF2B5EF4-FFF2-40B4-BE49-F238E27FC236}">
                      <a16:creationId xmlns:a16="http://schemas.microsoft.com/office/drawing/2014/main" id="{976D1570-E1A0-4983-B0CA-1B9C86180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4F36B73B-DA8B-4EFC-8BDF-75D516A023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Straight Connector 760">
                  <a:extLst>
                    <a:ext uri="{FF2B5EF4-FFF2-40B4-BE49-F238E27FC236}">
                      <a16:creationId xmlns:a16="http://schemas.microsoft.com/office/drawing/2014/main" id="{4A399AA7-371F-4BC5-9C39-04C849B25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A1EADB94-BFC2-4FAE-9F4F-55C7ECF666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7" name="Group 746">
              <a:extLst>
                <a:ext uri="{FF2B5EF4-FFF2-40B4-BE49-F238E27FC236}">
                  <a16:creationId xmlns:a16="http://schemas.microsoft.com/office/drawing/2014/main" id="{14EE5F5A-2FF8-4FFF-85BD-A8DCFC1954BB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748" name="Rectangle 747">
                <a:extLst>
                  <a:ext uri="{FF2B5EF4-FFF2-40B4-BE49-F238E27FC236}">
                    <a16:creationId xmlns:a16="http://schemas.microsoft.com/office/drawing/2014/main" id="{4D695AF9-5AE4-4FB5-B451-DA4942DCDE52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FC28932E-295C-4173-BABB-E0F59E9AFD34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751" name="Picture 750" descr="School icon">
                  <a:extLst>
                    <a:ext uri="{FF2B5EF4-FFF2-40B4-BE49-F238E27FC236}">
                      <a16:creationId xmlns:a16="http://schemas.microsoft.com/office/drawing/2014/main" id="{A15E7722-3D4B-4D80-BB81-655E4A614B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6CC27CF3-977E-4A36-97F3-2842469FFBDE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753" name="Straight Connector 752">
                    <a:extLst>
                      <a:ext uri="{FF2B5EF4-FFF2-40B4-BE49-F238E27FC236}">
                        <a16:creationId xmlns:a16="http://schemas.microsoft.com/office/drawing/2014/main" id="{6264601B-5182-45E7-866B-94093604953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4" name="Parallelogram 753">
                    <a:extLst>
                      <a:ext uri="{FF2B5EF4-FFF2-40B4-BE49-F238E27FC236}">
                        <a16:creationId xmlns:a16="http://schemas.microsoft.com/office/drawing/2014/main" id="{77F6BCE2-37F8-48CD-B14A-E65863EB8B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750" name="Graphic 749" descr="Family with boy">
                <a:extLst>
                  <a:ext uri="{FF2B5EF4-FFF2-40B4-BE49-F238E27FC236}">
                    <a16:creationId xmlns:a16="http://schemas.microsoft.com/office/drawing/2014/main" id="{6ACDA4F3-1DE7-45E2-BB53-730C516A7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D2397D-216C-4D7E-93C9-24420DE127ED}"/>
              </a:ext>
            </a:extLst>
          </p:cNvPr>
          <p:cNvGrpSpPr/>
          <p:nvPr/>
        </p:nvGrpSpPr>
        <p:grpSpPr>
          <a:xfrm>
            <a:off x="7756911" y="3835737"/>
            <a:ext cx="422895" cy="671236"/>
            <a:chOff x="7433305" y="2548529"/>
            <a:chExt cx="1750508" cy="2773656"/>
          </a:xfrm>
        </p:grpSpPr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A0EAEA6A-74B1-4F21-A021-63F9A87EC03B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723" name="Rectangle 722">
                <a:extLst>
                  <a:ext uri="{FF2B5EF4-FFF2-40B4-BE49-F238E27FC236}">
                    <a16:creationId xmlns:a16="http://schemas.microsoft.com/office/drawing/2014/main" id="{0DABE39C-287B-4479-B4A3-20007C409DF2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24" name="Rectangle 723">
                <a:extLst>
                  <a:ext uri="{FF2B5EF4-FFF2-40B4-BE49-F238E27FC236}">
                    <a16:creationId xmlns:a16="http://schemas.microsoft.com/office/drawing/2014/main" id="{9DB5A1A7-18D6-4B7A-9176-DC58B9C612E9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25" name="Rectangle 724">
                <a:extLst>
                  <a:ext uri="{FF2B5EF4-FFF2-40B4-BE49-F238E27FC236}">
                    <a16:creationId xmlns:a16="http://schemas.microsoft.com/office/drawing/2014/main" id="{7738A2A9-7621-4FC8-BCBC-AF39751D6692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26" name="Rectangle 725">
                <a:extLst>
                  <a:ext uri="{FF2B5EF4-FFF2-40B4-BE49-F238E27FC236}">
                    <a16:creationId xmlns:a16="http://schemas.microsoft.com/office/drawing/2014/main" id="{2043C6CC-CE3F-47CF-9DE3-47F02523E632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727" name="Straight Connector 726">
                <a:extLst>
                  <a:ext uri="{FF2B5EF4-FFF2-40B4-BE49-F238E27FC236}">
                    <a16:creationId xmlns:a16="http://schemas.microsoft.com/office/drawing/2014/main" id="{46149249-0A32-4A9D-BD48-FAC80F6290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28" name="Group 727">
                <a:extLst>
                  <a:ext uri="{FF2B5EF4-FFF2-40B4-BE49-F238E27FC236}">
                    <a16:creationId xmlns:a16="http://schemas.microsoft.com/office/drawing/2014/main" id="{8A05972D-CB65-4277-82CE-8BF81BC05815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729" name="Group 728">
                  <a:extLst>
                    <a:ext uri="{FF2B5EF4-FFF2-40B4-BE49-F238E27FC236}">
                      <a16:creationId xmlns:a16="http://schemas.microsoft.com/office/drawing/2014/main" id="{371B8D6B-C46D-4068-9596-0F4997698DE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740" name="Straight Connector 739">
                    <a:extLst>
                      <a:ext uri="{FF2B5EF4-FFF2-40B4-BE49-F238E27FC236}">
                        <a16:creationId xmlns:a16="http://schemas.microsoft.com/office/drawing/2014/main" id="{7F10C379-C52B-4A79-866C-0BF94F1CAF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41" name="Straight Connector 740">
                    <a:extLst>
                      <a:ext uri="{FF2B5EF4-FFF2-40B4-BE49-F238E27FC236}">
                        <a16:creationId xmlns:a16="http://schemas.microsoft.com/office/drawing/2014/main" id="{F9B69128-D2DD-4EDD-B659-19035DED59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42" name="Straight Connector 741">
                    <a:extLst>
                      <a:ext uri="{FF2B5EF4-FFF2-40B4-BE49-F238E27FC236}">
                        <a16:creationId xmlns:a16="http://schemas.microsoft.com/office/drawing/2014/main" id="{F3F812C1-1574-4673-BEA8-8C914DACF8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43" name="Straight Connector 742">
                    <a:extLst>
                      <a:ext uri="{FF2B5EF4-FFF2-40B4-BE49-F238E27FC236}">
                        <a16:creationId xmlns:a16="http://schemas.microsoft.com/office/drawing/2014/main" id="{C5EE2F66-8323-43FD-9FA2-E6C9ECC888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730" name="Group 729">
                  <a:extLst>
                    <a:ext uri="{FF2B5EF4-FFF2-40B4-BE49-F238E27FC236}">
                      <a16:creationId xmlns:a16="http://schemas.microsoft.com/office/drawing/2014/main" id="{D90C0F1B-2B8E-4441-BADF-2F3C8C5B2902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736" name="Straight Connector 735">
                    <a:extLst>
                      <a:ext uri="{FF2B5EF4-FFF2-40B4-BE49-F238E27FC236}">
                        <a16:creationId xmlns:a16="http://schemas.microsoft.com/office/drawing/2014/main" id="{97799902-140A-4221-85E5-4833A8B04B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7" name="Straight Connector 736">
                    <a:extLst>
                      <a:ext uri="{FF2B5EF4-FFF2-40B4-BE49-F238E27FC236}">
                        <a16:creationId xmlns:a16="http://schemas.microsoft.com/office/drawing/2014/main" id="{8F731B80-BDE0-4391-9017-66B3664F63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8" name="Straight Connector 737">
                    <a:extLst>
                      <a:ext uri="{FF2B5EF4-FFF2-40B4-BE49-F238E27FC236}">
                        <a16:creationId xmlns:a16="http://schemas.microsoft.com/office/drawing/2014/main" id="{3FE63B43-437F-445A-9847-BC5A9223B5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9" name="Straight Connector 738">
                    <a:extLst>
                      <a:ext uri="{FF2B5EF4-FFF2-40B4-BE49-F238E27FC236}">
                        <a16:creationId xmlns:a16="http://schemas.microsoft.com/office/drawing/2014/main" id="{12F5E5FD-CAEB-4EBB-891B-10E4707DF9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731" name="Group 730">
                  <a:extLst>
                    <a:ext uri="{FF2B5EF4-FFF2-40B4-BE49-F238E27FC236}">
                      <a16:creationId xmlns:a16="http://schemas.microsoft.com/office/drawing/2014/main" id="{06F2FDE6-AF79-42D1-A698-5C4A3DA03D15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732" name="Straight Connector 731">
                    <a:extLst>
                      <a:ext uri="{FF2B5EF4-FFF2-40B4-BE49-F238E27FC236}">
                        <a16:creationId xmlns:a16="http://schemas.microsoft.com/office/drawing/2014/main" id="{9199EB1E-B7F6-4590-A772-16472490B7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3" name="Straight Connector 732">
                    <a:extLst>
                      <a:ext uri="{FF2B5EF4-FFF2-40B4-BE49-F238E27FC236}">
                        <a16:creationId xmlns:a16="http://schemas.microsoft.com/office/drawing/2014/main" id="{021A05FC-38CB-4190-B666-58C6DC2CDB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4" name="Straight Connector 733">
                    <a:extLst>
                      <a:ext uri="{FF2B5EF4-FFF2-40B4-BE49-F238E27FC236}">
                        <a16:creationId xmlns:a16="http://schemas.microsoft.com/office/drawing/2014/main" id="{B9AE973A-D3D8-4C83-A817-A8ABF6B41F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5" name="Straight Connector 734">
                    <a:extLst>
                      <a:ext uri="{FF2B5EF4-FFF2-40B4-BE49-F238E27FC236}">
                        <a16:creationId xmlns:a16="http://schemas.microsoft.com/office/drawing/2014/main" id="{9035EB8F-FCD4-4480-879D-99EBCD7EF4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713EA19D-6950-415E-B466-42C5D710E091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703" name="Group 702">
                <a:extLst>
                  <a:ext uri="{FF2B5EF4-FFF2-40B4-BE49-F238E27FC236}">
                    <a16:creationId xmlns:a16="http://schemas.microsoft.com/office/drawing/2014/main" id="{A350209E-7FB2-4361-A95C-E5130AA710D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719" name="Rectangle 718">
                  <a:extLst>
                    <a:ext uri="{FF2B5EF4-FFF2-40B4-BE49-F238E27FC236}">
                      <a16:creationId xmlns:a16="http://schemas.microsoft.com/office/drawing/2014/main" id="{CF64E855-EDCA-49D0-8717-6497E4BFB0B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20" name="Rectangle 719">
                  <a:extLst>
                    <a:ext uri="{FF2B5EF4-FFF2-40B4-BE49-F238E27FC236}">
                      <a16:creationId xmlns:a16="http://schemas.microsoft.com/office/drawing/2014/main" id="{E1CFDBDC-CB74-47AC-8F38-05E1C9808BEC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21" name="Rectangle 720">
                  <a:extLst>
                    <a:ext uri="{FF2B5EF4-FFF2-40B4-BE49-F238E27FC236}">
                      <a16:creationId xmlns:a16="http://schemas.microsoft.com/office/drawing/2014/main" id="{26D00971-D399-49FD-8A97-44189F33857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22" name="Rectangle 721">
                  <a:extLst>
                    <a:ext uri="{FF2B5EF4-FFF2-40B4-BE49-F238E27FC236}">
                      <a16:creationId xmlns:a16="http://schemas.microsoft.com/office/drawing/2014/main" id="{1BF8FBE3-F069-469D-86DE-D3295DF873C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72EC46DD-9050-42DD-8590-1D0E0FC9171D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15" name="Straight Connector 714">
                  <a:extLst>
                    <a:ext uri="{FF2B5EF4-FFF2-40B4-BE49-F238E27FC236}">
                      <a16:creationId xmlns:a16="http://schemas.microsoft.com/office/drawing/2014/main" id="{11C8CBCE-DA07-47EB-89A6-7B787D4010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22FDEAE7-4D82-42FB-8FF8-4D0CCCB8D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Straight Connector 716">
                  <a:extLst>
                    <a:ext uri="{FF2B5EF4-FFF2-40B4-BE49-F238E27FC236}">
                      <a16:creationId xmlns:a16="http://schemas.microsoft.com/office/drawing/2014/main" id="{04AC7DEB-5636-4AEE-8B84-B417C5B80B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08BDA04C-D85A-4CC2-B635-F6CF86847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Group 704">
                <a:extLst>
                  <a:ext uri="{FF2B5EF4-FFF2-40B4-BE49-F238E27FC236}">
                    <a16:creationId xmlns:a16="http://schemas.microsoft.com/office/drawing/2014/main" id="{D9C82474-8C79-4BED-B55F-6633DC1EC2ED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711" name="Rectangle 710">
                  <a:extLst>
                    <a:ext uri="{FF2B5EF4-FFF2-40B4-BE49-F238E27FC236}">
                      <a16:creationId xmlns:a16="http://schemas.microsoft.com/office/drawing/2014/main" id="{A0DB18BD-17A2-480A-A540-8AFBD047D2A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12" name="Rectangle 711">
                  <a:extLst>
                    <a:ext uri="{FF2B5EF4-FFF2-40B4-BE49-F238E27FC236}">
                      <a16:creationId xmlns:a16="http://schemas.microsoft.com/office/drawing/2014/main" id="{2185E54F-56A5-4C8A-B961-EC5ADDC0667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13" name="Rectangle 712">
                  <a:extLst>
                    <a:ext uri="{FF2B5EF4-FFF2-40B4-BE49-F238E27FC236}">
                      <a16:creationId xmlns:a16="http://schemas.microsoft.com/office/drawing/2014/main" id="{9880F301-6909-4BD2-A8DC-93A9E23017D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14" name="Rectangle 713">
                  <a:extLst>
                    <a:ext uri="{FF2B5EF4-FFF2-40B4-BE49-F238E27FC236}">
                      <a16:creationId xmlns:a16="http://schemas.microsoft.com/office/drawing/2014/main" id="{E385D572-7D4F-47A6-8DEC-B6B7818394C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20509C2F-EA94-4797-8CB4-779074134B4E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07" name="Straight Connector 706">
                  <a:extLst>
                    <a:ext uri="{FF2B5EF4-FFF2-40B4-BE49-F238E27FC236}">
                      <a16:creationId xmlns:a16="http://schemas.microsoft.com/office/drawing/2014/main" id="{74D8EC40-2A26-44CB-ADC4-279F486FA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8" name="Straight Connector 707">
                  <a:extLst>
                    <a:ext uri="{FF2B5EF4-FFF2-40B4-BE49-F238E27FC236}">
                      <a16:creationId xmlns:a16="http://schemas.microsoft.com/office/drawing/2014/main" id="{891C4056-6B52-4D7D-8217-020EDCB894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9" name="Straight Connector 708">
                  <a:extLst>
                    <a:ext uri="{FF2B5EF4-FFF2-40B4-BE49-F238E27FC236}">
                      <a16:creationId xmlns:a16="http://schemas.microsoft.com/office/drawing/2014/main" id="{BF694A0E-7B74-46C7-9E12-7EC598FC7E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6FF5B471-F629-450F-8B8E-BCA429BE5B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F7FF716C-BE75-451F-B046-89B568C7C062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2376A114-2A45-44D6-999E-E47656CBE273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699" name="Rectangle 698">
                  <a:extLst>
                    <a:ext uri="{FF2B5EF4-FFF2-40B4-BE49-F238E27FC236}">
                      <a16:creationId xmlns:a16="http://schemas.microsoft.com/office/drawing/2014/main" id="{1C7E68A0-22F4-4AD8-8E1F-55A09095609A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00" name="Rectangle 699">
                  <a:extLst>
                    <a:ext uri="{FF2B5EF4-FFF2-40B4-BE49-F238E27FC236}">
                      <a16:creationId xmlns:a16="http://schemas.microsoft.com/office/drawing/2014/main" id="{AB5BC46F-C1AC-47C3-8BE9-FC0749A38BD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01" name="Rectangle 700">
                  <a:extLst>
                    <a:ext uri="{FF2B5EF4-FFF2-40B4-BE49-F238E27FC236}">
                      <a16:creationId xmlns:a16="http://schemas.microsoft.com/office/drawing/2014/main" id="{CE0E8FC8-99AD-4A67-872D-DE28E00FF900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02" name="Rectangle 701">
                  <a:extLst>
                    <a:ext uri="{FF2B5EF4-FFF2-40B4-BE49-F238E27FC236}">
                      <a16:creationId xmlns:a16="http://schemas.microsoft.com/office/drawing/2014/main" id="{306F6C75-E2D1-4379-B8E9-3D6E49843C7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CD3C8706-3605-4516-8093-350B20B87381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95" name="Straight Connector 694">
                  <a:extLst>
                    <a:ext uri="{FF2B5EF4-FFF2-40B4-BE49-F238E27FC236}">
                      <a16:creationId xmlns:a16="http://schemas.microsoft.com/office/drawing/2014/main" id="{52CE1424-5E79-4978-8A40-1A0F514575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3FFC04A8-18E6-40CE-BC49-9F549DAFE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7" name="Straight Connector 696">
                  <a:extLst>
                    <a:ext uri="{FF2B5EF4-FFF2-40B4-BE49-F238E27FC236}">
                      <a16:creationId xmlns:a16="http://schemas.microsoft.com/office/drawing/2014/main" id="{F22ED619-F815-4255-A1FF-326DAB8796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DA076700-D392-49AA-B50C-1D13108F24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5BBFE777-7962-4FB9-ADB3-3EF0141E40C0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691" name="Rectangle 690">
                  <a:extLst>
                    <a:ext uri="{FF2B5EF4-FFF2-40B4-BE49-F238E27FC236}">
                      <a16:creationId xmlns:a16="http://schemas.microsoft.com/office/drawing/2014/main" id="{0EFE2DBD-B4B7-445F-9368-AFB214652277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92" name="Rectangle 691">
                  <a:extLst>
                    <a:ext uri="{FF2B5EF4-FFF2-40B4-BE49-F238E27FC236}">
                      <a16:creationId xmlns:a16="http://schemas.microsoft.com/office/drawing/2014/main" id="{60558901-AA78-4D74-89FF-4E3F0B66666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93" name="Rectangle 692">
                  <a:extLst>
                    <a:ext uri="{FF2B5EF4-FFF2-40B4-BE49-F238E27FC236}">
                      <a16:creationId xmlns:a16="http://schemas.microsoft.com/office/drawing/2014/main" id="{316D1CAD-ABED-4545-B080-8BC6D9897FC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94" name="Rectangle 693">
                  <a:extLst>
                    <a:ext uri="{FF2B5EF4-FFF2-40B4-BE49-F238E27FC236}">
                      <a16:creationId xmlns:a16="http://schemas.microsoft.com/office/drawing/2014/main" id="{BB433A79-1B7A-4805-AEA0-7D4D3CC3ABFD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D7D18A23-E1DE-4EE3-9D6A-D26977DD8BE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87" name="Straight Connector 686">
                  <a:extLst>
                    <a:ext uri="{FF2B5EF4-FFF2-40B4-BE49-F238E27FC236}">
                      <a16:creationId xmlns:a16="http://schemas.microsoft.com/office/drawing/2014/main" id="{A5529EE5-FD96-4D55-9C84-16F693AEDB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755A39F8-1E1C-479A-BF2F-D145C47E83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688">
                  <a:extLst>
                    <a:ext uri="{FF2B5EF4-FFF2-40B4-BE49-F238E27FC236}">
                      <a16:creationId xmlns:a16="http://schemas.microsoft.com/office/drawing/2014/main" id="{39F5F8D5-003A-438E-AA3D-6A6673B3E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17A8D902-A0C8-4410-93AE-D94319EC7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5" name="Group 674">
              <a:extLst>
                <a:ext uri="{FF2B5EF4-FFF2-40B4-BE49-F238E27FC236}">
                  <a16:creationId xmlns:a16="http://schemas.microsoft.com/office/drawing/2014/main" id="{F3372273-2C67-4F4E-ACFF-8A624507B1DB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676" name="Rectangle 675">
                <a:extLst>
                  <a:ext uri="{FF2B5EF4-FFF2-40B4-BE49-F238E27FC236}">
                    <a16:creationId xmlns:a16="http://schemas.microsoft.com/office/drawing/2014/main" id="{ED19B3B4-E45E-45F5-A5DD-97ACDB07290F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05FEAE3B-0CCD-4298-8528-02006ACD8D7F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679" name="Picture 678" descr="School icon">
                  <a:extLst>
                    <a:ext uri="{FF2B5EF4-FFF2-40B4-BE49-F238E27FC236}">
                      <a16:creationId xmlns:a16="http://schemas.microsoft.com/office/drawing/2014/main" id="{88A81A8B-F18A-46CF-A5BB-2ACC8BA985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80" name="Group 679">
                  <a:extLst>
                    <a:ext uri="{FF2B5EF4-FFF2-40B4-BE49-F238E27FC236}">
                      <a16:creationId xmlns:a16="http://schemas.microsoft.com/office/drawing/2014/main" id="{42D816AE-D1CC-4E73-B365-E389875A1884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681" name="Straight Connector 680">
                    <a:extLst>
                      <a:ext uri="{FF2B5EF4-FFF2-40B4-BE49-F238E27FC236}">
                        <a16:creationId xmlns:a16="http://schemas.microsoft.com/office/drawing/2014/main" id="{D9CB4B83-2EE2-4916-A126-D3C24FB6A18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2" name="Parallelogram 681">
                    <a:extLst>
                      <a:ext uri="{FF2B5EF4-FFF2-40B4-BE49-F238E27FC236}">
                        <a16:creationId xmlns:a16="http://schemas.microsoft.com/office/drawing/2014/main" id="{B39DD4CA-98A8-4EF7-9185-B4F48D7ECF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678" name="Graphic 677" descr="Family with boy">
                <a:extLst>
                  <a:ext uri="{FF2B5EF4-FFF2-40B4-BE49-F238E27FC236}">
                    <a16:creationId xmlns:a16="http://schemas.microsoft.com/office/drawing/2014/main" id="{CB991F8E-AF83-45F7-8483-93063F0D5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C12569-045D-4332-8399-661D30E45381}"/>
              </a:ext>
            </a:extLst>
          </p:cNvPr>
          <p:cNvGrpSpPr/>
          <p:nvPr/>
        </p:nvGrpSpPr>
        <p:grpSpPr>
          <a:xfrm>
            <a:off x="10040846" y="3734192"/>
            <a:ext cx="422895" cy="671236"/>
            <a:chOff x="7433305" y="2548529"/>
            <a:chExt cx="1750508" cy="2773656"/>
          </a:xfrm>
        </p:grpSpPr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515C7FA9-B912-45CB-9041-F4E6CAB16E16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651" name="Rectangle 650">
                <a:extLst>
                  <a:ext uri="{FF2B5EF4-FFF2-40B4-BE49-F238E27FC236}">
                    <a16:creationId xmlns:a16="http://schemas.microsoft.com/office/drawing/2014/main" id="{82CA3FD4-8DA2-4B82-A6C9-0D8F7F6BEA17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652" name="Rectangle 651">
                <a:extLst>
                  <a:ext uri="{FF2B5EF4-FFF2-40B4-BE49-F238E27FC236}">
                    <a16:creationId xmlns:a16="http://schemas.microsoft.com/office/drawing/2014/main" id="{39495805-D202-473C-950D-DC70B9EFFFDB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653" name="Rectangle 652">
                <a:extLst>
                  <a:ext uri="{FF2B5EF4-FFF2-40B4-BE49-F238E27FC236}">
                    <a16:creationId xmlns:a16="http://schemas.microsoft.com/office/drawing/2014/main" id="{7F1454F1-F13C-496D-98BC-B708DC8998F9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654" name="Rectangle 653">
                <a:extLst>
                  <a:ext uri="{FF2B5EF4-FFF2-40B4-BE49-F238E27FC236}">
                    <a16:creationId xmlns:a16="http://schemas.microsoft.com/office/drawing/2014/main" id="{D0336175-4D4A-4F5C-B4DD-0B65E9DAC38A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655" name="Straight Connector 654">
                <a:extLst>
                  <a:ext uri="{FF2B5EF4-FFF2-40B4-BE49-F238E27FC236}">
                    <a16:creationId xmlns:a16="http://schemas.microsoft.com/office/drawing/2014/main" id="{C3ABDB45-6A95-4D86-87F2-D0163E500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656" name="Group 655">
                <a:extLst>
                  <a:ext uri="{FF2B5EF4-FFF2-40B4-BE49-F238E27FC236}">
                    <a16:creationId xmlns:a16="http://schemas.microsoft.com/office/drawing/2014/main" id="{E27A53F2-C9D6-4CE3-B97A-6D57E37E0E04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657" name="Group 656">
                  <a:extLst>
                    <a:ext uri="{FF2B5EF4-FFF2-40B4-BE49-F238E27FC236}">
                      <a16:creationId xmlns:a16="http://schemas.microsoft.com/office/drawing/2014/main" id="{EB07582A-E4C9-4C5E-BCE1-BA44E56D939C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668" name="Straight Connector 667">
                    <a:extLst>
                      <a:ext uri="{FF2B5EF4-FFF2-40B4-BE49-F238E27FC236}">
                        <a16:creationId xmlns:a16="http://schemas.microsoft.com/office/drawing/2014/main" id="{00C15360-C914-48A8-A4FE-D9E9BB9598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9" name="Straight Connector 668">
                    <a:extLst>
                      <a:ext uri="{FF2B5EF4-FFF2-40B4-BE49-F238E27FC236}">
                        <a16:creationId xmlns:a16="http://schemas.microsoft.com/office/drawing/2014/main" id="{AF3BE3A1-4C8A-4CA9-BD56-C59A824C7C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70" name="Straight Connector 669">
                    <a:extLst>
                      <a:ext uri="{FF2B5EF4-FFF2-40B4-BE49-F238E27FC236}">
                        <a16:creationId xmlns:a16="http://schemas.microsoft.com/office/drawing/2014/main" id="{06739730-A595-4F14-AA1B-A236D0D976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71" name="Straight Connector 670">
                    <a:extLst>
                      <a:ext uri="{FF2B5EF4-FFF2-40B4-BE49-F238E27FC236}">
                        <a16:creationId xmlns:a16="http://schemas.microsoft.com/office/drawing/2014/main" id="{42F8FE85-A3EA-4331-8CCC-E31B0C7295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658" name="Group 657">
                  <a:extLst>
                    <a:ext uri="{FF2B5EF4-FFF2-40B4-BE49-F238E27FC236}">
                      <a16:creationId xmlns:a16="http://schemas.microsoft.com/office/drawing/2014/main" id="{DE89EC66-7539-4EB4-BA5D-51CC71ED6D2B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664" name="Straight Connector 663">
                    <a:extLst>
                      <a:ext uri="{FF2B5EF4-FFF2-40B4-BE49-F238E27FC236}">
                        <a16:creationId xmlns:a16="http://schemas.microsoft.com/office/drawing/2014/main" id="{017568A1-937A-48DB-B5E0-1E8A1AFD44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5" name="Straight Connector 664">
                    <a:extLst>
                      <a:ext uri="{FF2B5EF4-FFF2-40B4-BE49-F238E27FC236}">
                        <a16:creationId xmlns:a16="http://schemas.microsoft.com/office/drawing/2014/main" id="{8254A81A-F4F3-408F-9D10-90FC0495E0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6" name="Straight Connector 665">
                    <a:extLst>
                      <a:ext uri="{FF2B5EF4-FFF2-40B4-BE49-F238E27FC236}">
                        <a16:creationId xmlns:a16="http://schemas.microsoft.com/office/drawing/2014/main" id="{2B7C2CED-E9C8-46B9-A3A6-730B5BCF24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7" name="Straight Connector 666">
                    <a:extLst>
                      <a:ext uri="{FF2B5EF4-FFF2-40B4-BE49-F238E27FC236}">
                        <a16:creationId xmlns:a16="http://schemas.microsoft.com/office/drawing/2014/main" id="{25B8D11C-A953-498F-9C85-0F231ECA73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659" name="Group 658">
                  <a:extLst>
                    <a:ext uri="{FF2B5EF4-FFF2-40B4-BE49-F238E27FC236}">
                      <a16:creationId xmlns:a16="http://schemas.microsoft.com/office/drawing/2014/main" id="{CD963FBB-9F75-49C4-8D07-E56A98EEA40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660" name="Straight Connector 659">
                    <a:extLst>
                      <a:ext uri="{FF2B5EF4-FFF2-40B4-BE49-F238E27FC236}">
                        <a16:creationId xmlns:a16="http://schemas.microsoft.com/office/drawing/2014/main" id="{8B4DB91B-1167-4EBB-95ED-16ECFB4C6E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1" name="Straight Connector 660">
                    <a:extLst>
                      <a:ext uri="{FF2B5EF4-FFF2-40B4-BE49-F238E27FC236}">
                        <a16:creationId xmlns:a16="http://schemas.microsoft.com/office/drawing/2014/main" id="{B37AE0D8-DD92-4E62-9B35-F68022EAD8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2" name="Straight Connector 661">
                    <a:extLst>
                      <a:ext uri="{FF2B5EF4-FFF2-40B4-BE49-F238E27FC236}">
                        <a16:creationId xmlns:a16="http://schemas.microsoft.com/office/drawing/2014/main" id="{4D50EBB4-3D55-43EE-91FB-3E6F1585D1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3" name="Straight Connector 662">
                    <a:extLst>
                      <a:ext uri="{FF2B5EF4-FFF2-40B4-BE49-F238E27FC236}">
                        <a16:creationId xmlns:a16="http://schemas.microsoft.com/office/drawing/2014/main" id="{BF66A46B-006A-44AA-A614-B8F933BF62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8293A1DD-3545-4AF7-86A2-FA0BBF1A0366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631" name="Group 630">
                <a:extLst>
                  <a:ext uri="{FF2B5EF4-FFF2-40B4-BE49-F238E27FC236}">
                    <a16:creationId xmlns:a16="http://schemas.microsoft.com/office/drawing/2014/main" id="{C0B49F13-9A4F-44E6-9EA1-C0A86C998E62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647" name="Rectangle 646">
                  <a:extLst>
                    <a:ext uri="{FF2B5EF4-FFF2-40B4-BE49-F238E27FC236}">
                      <a16:creationId xmlns:a16="http://schemas.microsoft.com/office/drawing/2014/main" id="{9C416AE6-69F6-423C-872A-82238CBD7ED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8" name="Rectangle 647">
                  <a:extLst>
                    <a:ext uri="{FF2B5EF4-FFF2-40B4-BE49-F238E27FC236}">
                      <a16:creationId xmlns:a16="http://schemas.microsoft.com/office/drawing/2014/main" id="{2F694058-AC74-4FCA-A3CA-8CFED2262736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9" name="Rectangle 648">
                  <a:extLst>
                    <a:ext uri="{FF2B5EF4-FFF2-40B4-BE49-F238E27FC236}">
                      <a16:creationId xmlns:a16="http://schemas.microsoft.com/office/drawing/2014/main" id="{FBC79D6D-444B-44F7-BCB4-A59964519C0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50" name="Rectangle 649">
                  <a:extLst>
                    <a:ext uri="{FF2B5EF4-FFF2-40B4-BE49-F238E27FC236}">
                      <a16:creationId xmlns:a16="http://schemas.microsoft.com/office/drawing/2014/main" id="{BFD4BAE5-9A93-431F-9A6A-C6CA063C678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32" name="Group 631">
                <a:extLst>
                  <a:ext uri="{FF2B5EF4-FFF2-40B4-BE49-F238E27FC236}">
                    <a16:creationId xmlns:a16="http://schemas.microsoft.com/office/drawing/2014/main" id="{F538D384-3EB2-4DD6-B5B4-748B95348CE3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43" name="Straight Connector 642">
                  <a:extLst>
                    <a:ext uri="{FF2B5EF4-FFF2-40B4-BE49-F238E27FC236}">
                      <a16:creationId xmlns:a16="http://schemas.microsoft.com/office/drawing/2014/main" id="{FA0E54A0-6DBB-44C2-89DC-B7D3DEFE61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6F891596-8582-4E37-8B2F-B8C146D73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5" name="Straight Connector 644">
                  <a:extLst>
                    <a:ext uri="{FF2B5EF4-FFF2-40B4-BE49-F238E27FC236}">
                      <a16:creationId xmlns:a16="http://schemas.microsoft.com/office/drawing/2014/main" id="{3B1F7CE5-85BB-46F3-BC81-E1701FA7A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6" name="Straight Connector 645">
                  <a:extLst>
                    <a:ext uri="{FF2B5EF4-FFF2-40B4-BE49-F238E27FC236}">
                      <a16:creationId xmlns:a16="http://schemas.microsoft.com/office/drawing/2014/main" id="{96B0406C-F1C9-4311-8638-78111A3881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3" name="Group 632">
                <a:extLst>
                  <a:ext uri="{FF2B5EF4-FFF2-40B4-BE49-F238E27FC236}">
                    <a16:creationId xmlns:a16="http://schemas.microsoft.com/office/drawing/2014/main" id="{8308ADE8-0E62-4A11-986E-C420D4E00D37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639" name="Rectangle 638">
                  <a:extLst>
                    <a:ext uri="{FF2B5EF4-FFF2-40B4-BE49-F238E27FC236}">
                      <a16:creationId xmlns:a16="http://schemas.microsoft.com/office/drawing/2014/main" id="{F06FF23A-7988-4C9C-8115-D576C1B8C92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0" name="Rectangle 639">
                  <a:extLst>
                    <a:ext uri="{FF2B5EF4-FFF2-40B4-BE49-F238E27FC236}">
                      <a16:creationId xmlns:a16="http://schemas.microsoft.com/office/drawing/2014/main" id="{54CCDC5B-3084-4BFB-8B62-69B192D8B47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1" name="Rectangle 640">
                  <a:extLst>
                    <a:ext uri="{FF2B5EF4-FFF2-40B4-BE49-F238E27FC236}">
                      <a16:creationId xmlns:a16="http://schemas.microsoft.com/office/drawing/2014/main" id="{C1726570-8F05-4FC5-A0C2-334A0F1E14D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2" name="Rectangle 641">
                  <a:extLst>
                    <a:ext uri="{FF2B5EF4-FFF2-40B4-BE49-F238E27FC236}">
                      <a16:creationId xmlns:a16="http://schemas.microsoft.com/office/drawing/2014/main" id="{3A71F852-C141-4DEF-8A39-C7AAFF06C4BD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34" name="Group 633">
                <a:extLst>
                  <a:ext uri="{FF2B5EF4-FFF2-40B4-BE49-F238E27FC236}">
                    <a16:creationId xmlns:a16="http://schemas.microsoft.com/office/drawing/2014/main" id="{CB83B379-AC70-4C4A-9455-887CF708F0FC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35" name="Straight Connector 634">
                  <a:extLst>
                    <a:ext uri="{FF2B5EF4-FFF2-40B4-BE49-F238E27FC236}">
                      <a16:creationId xmlns:a16="http://schemas.microsoft.com/office/drawing/2014/main" id="{87E790C4-E4CB-4D01-A825-0AEB305B73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81453A7E-A28D-4802-87E1-10AA9C1125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7" name="Straight Connector 636">
                  <a:extLst>
                    <a:ext uri="{FF2B5EF4-FFF2-40B4-BE49-F238E27FC236}">
                      <a16:creationId xmlns:a16="http://schemas.microsoft.com/office/drawing/2014/main" id="{8CF88ABA-89C4-43A1-90C8-902DD6971C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89063FF6-8E9A-4ED2-BCD1-1F2259CD12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05B7CDEE-6868-408B-888D-E1E1F55E34AB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611" name="Group 610">
                <a:extLst>
                  <a:ext uri="{FF2B5EF4-FFF2-40B4-BE49-F238E27FC236}">
                    <a16:creationId xmlns:a16="http://schemas.microsoft.com/office/drawing/2014/main" id="{E9F5EEDE-928F-4036-AEFF-56348805B9E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627" name="Rectangle 626">
                  <a:extLst>
                    <a:ext uri="{FF2B5EF4-FFF2-40B4-BE49-F238E27FC236}">
                      <a16:creationId xmlns:a16="http://schemas.microsoft.com/office/drawing/2014/main" id="{83EE87FF-8BC1-42A6-8ACF-D677080B98CA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8" name="Rectangle 627">
                  <a:extLst>
                    <a:ext uri="{FF2B5EF4-FFF2-40B4-BE49-F238E27FC236}">
                      <a16:creationId xmlns:a16="http://schemas.microsoft.com/office/drawing/2014/main" id="{7076DDF1-B1FD-4F17-BA6C-F0D7BFA3F42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9" name="Rectangle 628">
                  <a:extLst>
                    <a:ext uri="{FF2B5EF4-FFF2-40B4-BE49-F238E27FC236}">
                      <a16:creationId xmlns:a16="http://schemas.microsoft.com/office/drawing/2014/main" id="{8B22ACF4-9AA4-436D-8247-1CC28417314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30" name="Rectangle 629">
                  <a:extLst>
                    <a:ext uri="{FF2B5EF4-FFF2-40B4-BE49-F238E27FC236}">
                      <a16:creationId xmlns:a16="http://schemas.microsoft.com/office/drawing/2014/main" id="{61AE926D-8CC7-4FC2-8A55-3E60FFC0A5AA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12" name="Group 611">
                <a:extLst>
                  <a:ext uri="{FF2B5EF4-FFF2-40B4-BE49-F238E27FC236}">
                    <a16:creationId xmlns:a16="http://schemas.microsoft.com/office/drawing/2014/main" id="{BC049B69-8BD7-4377-80E1-5D733C5C004C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23" name="Straight Connector 622">
                  <a:extLst>
                    <a:ext uri="{FF2B5EF4-FFF2-40B4-BE49-F238E27FC236}">
                      <a16:creationId xmlns:a16="http://schemas.microsoft.com/office/drawing/2014/main" id="{64C4D646-24D5-4317-8EC1-B3D5E9670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4" name="Straight Connector 623">
                  <a:extLst>
                    <a:ext uri="{FF2B5EF4-FFF2-40B4-BE49-F238E27FC236}">
                      <a16:creationId xmlns:a16="http://schemas.microsoft.com/office/drawing/2014/main" id="{86F989FC-6908-4307-B00A-55E7E3E434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Straight Connector 624">
                  <a:extLst>
                    <a:ext uri="{FF2B5EF4-FFF2-40B4-BE49-F238E27FC236}">
                      <a16:creationId xmlns:a16="http://schemas.microsoft.com/office/drawing/2014/main" id="{3DCC1142-F223-4E58-A0E9-3C5103BD88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59ECF6B0-68C4-4A24-BB40-BB20C89EA3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3" name="Group 612">
                <a:extLst>
                  <a:ext uri="{FF2B5EF4-FFF2-40B4-BE49-F238E27FC236}">
                    <a16:creationId xmlns:a16="http://schemas.microsoft.com/office/drawing/2014/main" id="{797ED7F1-C92E-4504-82ED-C93D5BA13B9E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619" name="Rectangle 618">
                  <a:extLst>
                    <a:ext uri="{FF2B5EF4-FFF2-40B4-BE49-F238E27FC236}">
                      <a16:creationId xmlns:a16="http://schemas.microsoft.com/office/drawing/2014/main" id="{A0C51509-40D2-484C-BBCD-1BCB1D2B2A3E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0" name="Rectangle 619">
                  <a:extLst>
                    <a:ext uri="{FF2B5EF4-FFF2-40B4-BE49-F238E27FC236}">
                      <a16:creationId xmlns:a16="http://schemas.microsoft.com/office/drawing/2014/main" id="{3598E185-8A35-4E6B-A3E1-7F7E629A667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1" name="Rectangle 620">
                  <a:extLst>
                    <a:ext uri="{FF2B5EF4-FFF2-40B4-BE49-F238E27FC236}">
                      <a16:creationId xmlns:a16="http://schemas.microsoft.com/office/drawing/2014/main" id="{5B218895-B1DB-411F-A6D3-B229F9D50A0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2" name="Rectangle 621">
                  <a:extLst>
                    <a:ext uri="{FF2B5EF4-FFF2-40B4-BE49-F238E27FC236}">
                      <a16:creationId xmlns:a16="http://schemas.microsoft.com/office/drawing/2014/main" id="{7CBAA650-03B7-4DEE-9D8B-BC8375A17102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14" name="Group 613">
                <a:extLst>
                  <a:ext uri="{FF2B5EF4-FFF2-40B4-BE49-F238E27FC236}">
                    <a16:creationId xmlns:a16="http://schemas.microsoft.com/office/drawing/2014/main" id="{70C24214-FA54-481B-9063-C08744AF585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15" name="Straight Connector 614">
                  <a:extLst>
                    <a:ext uri="{FF2B5EF4-FFF2-40B4-BE49-F238E27FC236}">
                      <a16:creationId xmlns:a16="http://schemas.microsoft.com/office/drawing/2014/main" id="{46D86838-4243-481E-9E75-D8536132B1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Straight Connector 615">
                  <a:extLst>
                    <a:ext uri="{FF2B5EF4-FFF2-40B4-BE49-F238E27FC236}">
                      <a16:creationId xmlns:a16="http://schemas.microsoft.com/office/drawing/2014/main" id="{B7EA4F63-88EC-4B2E-9E80-1AD88BFCBE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Straight Connector 616">
                  <a:extLst>
                    <a:ext uri="{FF2B5EF4-FFF2-40B4-BE49-F238E27FC236}">
                      <a16:creationId xmlns:a16="http://schemas.microsoft.com/office/drawing/2014/main" id="{0757A6C5-21AB-462F-9334-7363830BF7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8" name="Straight Connector 617">
                  <a:extLst>
                    <a:ext uri="{FF2B5EF4-FFF2-40B4-BE49-F238E27FC236}">
                      <a16:creationId xmlns:a16="http://schemas.microsoft.com/office/drawing/2014/main" id="{E73E5BBC-1F51-4293-8C55-0B818FA73D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99770FF1-4ABA-4ACE-869B-865CA25135F4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604" name="Rectangle 603">
                <a:extLst>
                  <a:ext uri="{FF2B5EF4-FFF2-40B4-BE49-F238E27FC236}">
                    <a16:creationId xmlns:a16="http://schemas.microsoft.com/office/drawing/2014/main" id="{0C623A93-23CD-4F7A-94B0-90A1BACCE9DB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605" name="Group 604">
                <a:extLst>
                  <a:ext uri="{FF2B5EF4-FFF2-40B4-BE49-F238E27FC236}">
                    <a16:creationId xmlns:a16="http://schemas.microsoft.com/office/drawing/2014/main" id="{C3B54A22-A02B-4126-A7C2-5546805CA9A4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607" name="Picture 606" descr="School icon">
                  <a:extLst>
                    <a:ext uri="{FF2B5EF4-FFF2-40B4-BE49-F238E27FC236}">
                      <a16:creationId xmlns:a16="http://schemas.microsoft.com/office/drawing/2014/main" id="{C0CA326A-C01C-4EE4-938C-61A3F53912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08" name="Group 607">
                  <a:extLst>
                    <a:ext uri="{FF2B5EF4-FFF2-40B4-BE49-F238E27FC236}">
                      <a16:creationId xmlns:a16="http://schemas.microsoft.com/office/drawing/2014/main" id="{BF0F9319-FB44-4410-A5B9-136118B215EB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609" name="Straight Connector 608">
                    <a:extLst>
                      <a:ext uri="{FF2B5EF4-FFF2-40B4-BE49-F238E27FC236}">
                        <a16:creationId xmlns:a16="http://schemas.microsoft.com/office/drawing/2014/main" id="{C59CAAFF-3505-4998-9F76-AD9B0DF467F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0" name="Parallelogram 609">
                    <a:extLst>
                      <a:ext uri="{FF2B5EF4-FFF2-40B4-BE49-F238E27FC236}">
                        <a16:creationId xmlns:a16="http://schemas.microsoft.com/office/drawing/2014/main" id="{3CF6E248-8FA5-449F-BF57-B1D48EF0D89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606" name="Graphic 605" descr="Family with boy">
                <a:extLst>
                  <a:ext uri="{FF2B5EF4-FFF2-40B4-BE49-F238E27FC236}">
                    <a16:creationId xmlns:a16="http://schemas.microsoft.com/office/drawing/2014/main" id="{41F15E1E-740E-4A15-885F-5EEADC7E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91A919-876B-418F-9118-8A9D6D096E4F}"/>
              </a:ext>
            </a:extLst>
          </p:cNvPr>
          <p:cNvGrpSpPr/>
          <p:nvPr/>
        </p:nvGrpSpPr>
        <p:grpSpPr>
          <a:xfrm>
            <a:off x="5421224" y="1865280"/>
            <a:ext cx="422895" cy="671236"/>
            <a:chOff x="7433305" y="2548529"/>
            <a:chExt cx="1750508" cy="2773656"/>
          </a:xfrm>
        </p:grpSpPr>
        <p:grpSp>
          <p:nvGrpSpPr>
            <p:cNvPr id="528" name="Group 527">
              <a:extLst>
                <a:ext uri="{FF2B5EF4-FFF2-40B4-BE49-F238E27FC236}">
                  <a16:creationId xmlns:a16="http://schemas.microsoft.com/office/drawing/2014/main" id="{EDCA59D8-26D5-4D1A-8848-75ACEAC23AC2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299C99E1-B090-44FF-AC5F-796A6676C27D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5EA360FE-FDF7-44EA-86AE-21F5FDFD0094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D36663F3-058F-41CB-96B2-CE7D40137655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DF0F5CD7-1CB9-4BCB-A398-90807F9C5091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964A0071-58A3-475B-A667-2FBBC6B508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D3EEC418-C720-4240-BFF6-64100E9CF411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585" name="Group 584">
                  <a:extLst>
                    <a:ext uri="{FF2B5EF4-FFF2-40B4-BE49-F238E27FC236}">
                      <a16:creationId xmlns:a16="http://schemas.microsoft.com/office/drawing/2014/main" id="{0ECF43B9-3DF1-4DAE-B0C0-0DD5622B0576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596" name="Straight Connector 595">
                    <a:extLst>
                      <a:ext uri="{FF2B5EF4-FFF2-40B4-BE49-F238E27FC236}">
                        <a16:creationId xmlns:a16="http://schemas.microsoft.com/office/drawing/2014/main" id="{5172E1F6-8ABC-4E20-AB88-AEC8D5470E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7" name="Straight Connector 596">
                    <a:extLst>
                      <a:ext uri="{FF2B5EF4-FFF2-40B4-BE49-F238E27FC236}">
                        <a16:creationId xmlns:a16="http://schemas.microsoft.com/office/drawing/2014/main" id="{BC7282C6-F473-48D5-BCAC-344C78C8BE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8" name="Straight Connector 597">
                    <a:extLst>
                      <a:ext uri="{FF2B5EF4-FFF2-40B4-BE49-F238E27FC236}">
                        <a16:creationId xmlns:a16="http://schemas.microsoft.com/office/drawing/2014/main" id="{9F89497E-08B1-462D-AF1E-21841BC95B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9" name="Straight Connector 598">
                    <a:extLst>
                      <a:ext uri="{FF2B5EF4-FFF2-40B4-BE49-F238E27FC236}">
                        <a16:creationId xmlns:a16="http://schemas.microsoft.com/office/drawing/2014/main" id="{A7C5837C-13A4-4529-A12A-2BCFE67A0E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4BD9551B-8BB6-4006-87CF-D6B50C7F30F2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592" name="Straight Connector 591">
                    <a:extLst>
                      <a:ext uri="{FF2B5EF4-FFF2-40B4-BE49-F238E27FC236}">
                        <a16:creationId xmlns:a16="http://schemas.microsoft.com/office/drawing/2014/main" id="{94D11DEF-69D7-405B-B0B8-8194A111C8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3" name="Straight Connector 592">
                    <a:extLst>
                      <a:ext uri="{FF2B5EF4-FFF2-40B4-BE49-F238E27FC236}">
                        <a16:creationId xmlns:a16="http://schemas.microsoft.com/office/drawing/2014/main" id="{BD04AD24-4B3F-4084-A8A7-7DC000D41A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4" name="Straight Connector 593">
                    <a:extLst>
                      <a:ext uri="{FF2B5EF4-FFF2-40B4-BE49-F238E27FC236}">
                        <a16:creationId xmlns:a16="http://schemas.microsoft.com/office/drawing/2014/main" id="{0D4E39EA-EAD1-4617-8AAC-7A65B9CCBE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5" name="Straight Connector 594">
                    <a:extLst>
                      <a:ext uri="{FF2B5EF4-FFF2-40B4-BE49-F238E27FC236}">
                        <a16:creationId xmlns:a16="http://schemas.microsoft.com/office/drawing/2014/main" id="{E51A9386-FB2B-4B75-8BF3-B2926CEE2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4B3C2F7B-71F1-4FC9-9BB7-9844801A9AC1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588" name="Straight Connector 587">
                    <a:extLst>
                      <a:ext uri="{FF2B5EF4-FFF2-40B4-BE49-F238E27FC236}">
                        <a16:creationId xmlns:a16="http://schemas.microsoft.com/office/drawing/2014/main" id="{27A490B2-B122-4761-8E17-00A22C2AFB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89" name="Straight Connector 588">
                    <a:extLst>
                      <a:ext uri="{FF2B5EF4-FFF2-40B4-BE49-F238E27FC236}">
                        <a16:creationId xmlns:a16="http://schemas.microsoft.com/office/drawing/2014/main" id="{0E79420A-5E12-4BC9-871A-BC5A4E8892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0" name="Straight Connector 589">
                    <a:extLst>
                      <a:ext uri="{FF2B5EF4-FFF2-40B4-BE49-F238E27FC236}">
                        <a16:creationId xmlns:a16="http://schemas.microsoft.com/office/drawing/2014/main" id="{FDCA9330-1618-446D-8D4A-D58190407D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1" name="Straight Connector 590">
                    <a:extLst>
                      <a:ext uri="{FF2B5EF4-FFF2-40B4-BE49-F238E27FC236}">
                        <a16:creationId xmlns:a16="http://schemas.microsoft.com/office/drawing/2014/main" id="{04377F35-4699-4E2E-B5EC-8B4FEE41DE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880BB2C4-0EB4-43B1-98C0-28BD09916662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7632CAF6-5572-4C18-AFF6-DC19A51E4ED0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575" name="Rectangle 574">
                  <a:extLst>
                    <a:ext uri="{FF2B5EF4-FFF2-40B4-BE49-F238E27FC236}">
                      <a16:creationId xmlns:a16="http://schemas.microsoft.com/office/drawing/2014/main" id="{8BCD862A-2991-4E6D-8D54-44A58E429D0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2B6D4673-7834-409A-ADDB-79465DD0309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12319D88-F2E6-4147-ADD7-C962A4583A0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1C686246-3599-46E9-9762-CA1843DDC50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FD344677-E0FC-41AF-8E61-7B7F850A29D1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71" name="Straight Connector 570">
                  <a:extLst>
                    <a:ext uri="{FF2B5EF4-FFF2-40B4-BE49-F238E27FC236}">
                      <a16:creationId xmlns:a16="http://schemas.microsoft.com/office/drawing/2014/main" id="{A66FF242-9FC9-4C66-9591-6920C49B63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>
                  <a:extLst>
                    <a:ext uri="{FF2B5EF4-FFF2-40B4-BE49-F238E27FC236}">
                      <a16:creationId xmlns:a16="http://schemas.microsoft.com/office/drawing/2014/main" id="{B3E48A0C-F522-4A7D-8EFD-405E65B95D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>
                  <a:extLst>
                    <a:ext uri="{FF2B5EF4-FFF2-40B4-BE49-F238E27FC236}">
                      <a16:creationId xmlns:a16="http://schemas.microsoft.com/office/drawing/2014/main" id="{47568E76-EFBF-47B6-B702-375406F4FB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>
                  <a:extLst>
                    <a:ext uri="{FF2B5EF4-FFF2-40B4-BE49-F238E27FC236}">
                      <a16:creationId xmlns:a16="http://schemas.microsoft.com/office/drawing/2014/main" id="{FBAE4C4D-B90D-4BA1-B080-B2DAECED31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59AD9B83-A95E-4C28-B173-C2C07CEFA5FF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567" name="Rectangle 566">
                  <a:extLst>
                    <a:ext uri="{FF2B5EF4-FFF2-40B4-BE49-F238E27FC236}">
                      <a16:creationId xmlns:a16="http://schemas.microsoft.com/office/drawing/2014/main" id="{CD3D8FB2-90E0-4177-9852-5CC6B7B7D2D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68" name="Rectangle 567">
                  <a:extLst>
                    <a:ext uri="{FF2B5EF4-FFF2-40B4-BE49-F238E27FC236}">
                      <a16:creationId xmlns:a16="http://schemas.microsoft.com/office/drawing/2014/main" id="{EF846335-2855-4B2B-9A33-500011CF892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C1E24A01-36A6-41DD-8E5C-0AE4756E804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0" name="Rectangle 569">
                  <a:extLst>
                    <a:ext uri="{FF2B5EF4-FFF2-40B4-BE49-F238E27FC236}">
                      <a16:creationId xmlns:a16="http://schemas.microsoft.com/office/drawing/2014/main" id="{AA94DBB6-F817-4D80-AFE9-C2FF7FC4D1E1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0482F23F-C059-4BBA-A641-0572F3813C83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63" name="Straight Connector 562">
                  <a:extLst>
                    <a:ext uri="{FF2B5EF4-FFF2-40B4-BE49-F238E27FC236}">
                      <a16:creationId xmlns:a16="http://schemas.microsoft.com/office/drawing/2014/main" id="{B7BD084B-90F9-4923-8CB9-AA5AB25F4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Straight Connector 563">
                  <a:extLst>
                    <a:ext uri="{FF2B5EF4-FFF2-40B4-BE49-F238E27FC236}">
                      <a16:creationId xmlns:a16="http://schemas.microsoft.com/office/drawing/2014/main" id="{B2B3AE68-92BD-4076-82D8-2EF54AA9A7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>
                  <a:extLst>
                    <a:ext uri="{FF2B5EF4-FFF2-40B4-BE49-F238E27FC236}">
                      <a16:creationId xmlns:a16="http://schemas.microsoft.com/office/drawing/2014/main" id="{7295AB6C-021B-4AB2-8641-DF596F1BFA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>
                  <a:extLst>
                    <a:ext uri="{FF2B5EF4-FFF2-40B4-BE49-F238E27FC236}">
                      <a16:creationId xmlns:a16="http://schemas.microsoft.com/office/drawing/2014/main" id="{4D3B6962-AFD4-4138-9879-C5E08A2AB7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0280C25D-D87D-4BAC-B3D4-4A91317EB4AC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878D9E01-A669-4E44-BF29-91CABC42ECFD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555" name="Rectangle 554">
                  <a:extLst>
                    <a:ext uri="{FF2B5EF4-FFF2-40B4-BE49-F238E27FC236}">
                      <a16:creationId xmlns:a16="http://schemas.microsoft.com/office/drawing/2014/main" id="{A5E8BAFE-0B46-4EF5-814B-73D12B64EA8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56" name="Rectangle 555">
                  <a:extLst>
                    <a:ext uri="{FF2B5EF4-FFF2-40B4-BE49-F238E27FC236}">
                      <a16:creationId xmlns:a16="http://schemas.microsoft.com/office/drawing/2014/main" id="{E5C32A67-4123-47B5-8ED5-229626D9CC6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57" name="Rectangle 556">
                  <a:extLst>
                    <a:ext uri="{FF2B5EF4-FFF2-40B4-BE49-F238E27FC236}">
                      <a16:creationId xmlns:a16="http://schemas.microsoft.com/office/drawing/2014/main" id="{35E70695-91AD-4C03-B4D0-15CBFC5C3095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58" name="Rectangle 557">
                  <a:extLst>
                    <a:ext uri="{FF2B5EF4-FFF2-40B4-BE49-F238E27FC236}">
                      <a16:creationId xmlns:a16="http://schemas.microsoft.com/office/drawing/2014/main" id="{571796C5-8A8C-4F04-A5FD-0C7DA1ECD4C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87D687D8-6244-48D7-BDBF-20C617508B2C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51" name="Straight Connector 550">
                  <a:extLst>
                    <a:ext uri="{FF2B5EF4-FFF2-40B4-BE49-F238E27FC236}">
                      <a16:creationId xmlns:a16="http://schemas.microsoft.com/office/drawing/2014/main" id="{E9823957-CA70-4524-8356-10D316433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Straight Connector 551">
                  <a:extLst>
                    <a:ext uri="{FF2B5EF4-FFF2-40B4-BE49-F238E27FC236}">
                      <a16:creationId xmlns:a16="http://schemas.microsoft.com/office/drawing/2014/main" id="{2C126B2C-0F7F-49C7-B39D-BFE1D3879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Straight Connector 552">
                  <a:extLst>
                    <a:ext uri="{FF2B5EF4-FFF2-40B4-BE49-F238E27FC236}">
                      <a16:creationId xmlns:a16="http://schemas.microsoft.com/office/drawing/2014/main" id="{4653EF27-1A37-4E00-8402-C14918A3C7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4" name="Straight Connector 553">
                  <a:extLst>
                    <a:ext uri="{FF2B5EF4-FFF2-40B4-BE49-F238E27FC236}">
                      <a16:creationId xmlns:a16="http://schemas.microsoft.com/office/drawing/2014/main" id="{BCE69988-9920-48F9-82A8-CE0AB4C128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921AD9F4-3F77-4DB8-8E08-9483B6D70C07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547" name="Rectangle 546">
                  <a:extLst>
                    <a:ext uri="{FF2B5EF4-FFF2-40B4-BE49-F238E27FC236}">
                      <a16:creationId xmlns:a16="http://schemas.microsoft.com/office/drawing/2014/main" id="{EDC30BB5-4641-44E7-A69A-3737C4B53D7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48" name="Rectangle 547">
                  <a:extLst>
                    <a:ext uri="{FF2B5EF4-FFF2-40B4-BE49-F238E27FC236}">
                      <a16:creationId xmlns:a16="http://schemas.microsoft.com/office/drawing/2014/main" id="{07F517E2-506F-45C7-A043-8DD07EE74CC6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49" name="Rectangle 548">
                  <a:extLst>
                    <a:ext uri="{FF2B5EF4-FFF2-40B4-BE49-F238E27FC236}">
                      <a16:creationId xmlns:a16="http://schemas.microsoft.com/office/drawing/2014/main" id="{76487A74-49D1-4E9F-A7D6-AFD536EC405E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50" name="Rectangle 549">
                  <a:extLst>
                    <a:ext uri="{FF2B5EF4-FFF2-40B4-BE49-F238E27FC236}">
                      <a16:creationId xmlns:a16="http://schemas.microsoft.com/office/drawing/2014/main" id="{60B12864-D3A7-47E7-95D9-D93B916F31C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42" name="Group 541">
                <a:extLst>
                  <a:ext uri="{FF2B5EF4-FFF2-40B4-BE49-F238E27FC236}">
                    <a16:creationId xmlns:a16="http://schemas.microsoft.com/office/drawing/2014/main" id="{52FC22A9-8E78-44B9-958B-D36F9E6A94D5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43" name="Straight Connector 542">
                  <a:extLst>
                    <a:ext uri="{FF2B5EF4-FFF2-40B4-BE49-F238E27FC236}">
                      <a16:creationId xmlns:a16="http://schemas.microsoft.com/office/drawing/2014/main" id="{EB071663-9FE2-4CFA-8192-E4F05F35B3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Straight Connector 543">
                  <a:extLst>
                    <a:ext uri="{FF2B5EF4-FFF2-40B4-BE49-F238E27FC236}">
                      <a16:creationId xmlns:a16="http://schemas.microsoft.com/office/drawing/2014/main" id="{028F37B0-18E5-43B2-87E2-E43DED3FD4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5" name="Straight Connector 544">
                  <a:extLst>
                    <a:ext uri="{FF2B5EF4-FFF2-40B4-BE49-F238E27FC236}">
                      <a16:creationId xmlns:a16="http://schemas.microsoft.com/office/drawing/2014/main" id="{A7D9EAB1-1254-4844-9A36-0F1A67E9D5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6" name="Straight Connector 545">
                  <a:extLst>
                    <a:ext uri="{FF2B5EF4-FFF2-40B4-BE49-F238E27FC236}">
                      <a16:creationId xmlns:a16="http://schemas.microsoft.com/office/drawing/2014/main" id="{534BAFA9-A809-489B-897A-2D18966CC1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5A0AB0A6-ED93-4F35-8BA6-1040789332AF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D2D3B57B-E140-4C84-B62D-07E687CF44D7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533" name="Group 532">
                <a:extLst>
                  <a:ext uri="{FF2B5EF4-FFF2-40B4-BE49-F238E27FC236}">
                    <a16:creationId xmlns:a16="http://schemas.microsoft.com/office/drawing/2014/main" id="{1CF272B1-1A79-407F-A015-BBE69055453F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535" name="Picture 534" descr="School icon">
                  <a:extLst>
                    <a:ext uri="{FF2B5EF4-FFF2-40B4-BE49-F238E27FC236}">
                      <a16:creationId xmlns:a16="http://schemas.microsoft.com/office/drawing/2014/main" id="{75AD4B7E-C12C-4820-B499-2C90E573D9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36" name="Group 535">
                  <a:extLst>
                    <a:ext uri="{FF2B5EF4-FFF2-40B4-BE49-F238E27FC236}">
                      <a16:creationId xmlns:a16="http://schemas.microsoft.com/office/drawing/2014/main" id="{41D15005-64AD-4290-B32D-BE14CDB2D913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537" name="Straight Connector 536">
                    <a:extLst>
                      <a:ext uri="{FF2B5EF4-FFF2-40B4-BE49-F238E27FC236}">
                        <a16:creationId xmlns:a16="http://schemas.microsoft.com/office/drawing/2014/main" id="{A9695913-E2A6-4DFB-992F-FF19A79980E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8" name="Parallelogram 537">
                    <a:extLst>
                      <a:ext uri="{FF2B5EF4-FFF2-40B4-BE49-F238E27FC236}">
                        <a16:creationId xmlns:a16="http://schemas.microsoft.com/office/drawing/2014/main" id="{017EE39F-A732-401B-976E-3C2E323E42A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534" name="Graphic 533" descr="Family with boy">
                <a:extLst>
                  <a:ext uri="{FF2B5EF4-FFF2-40B4-BE49-F238E27FC236}">
                    <a16:creationId xmlns:a16="http://schemas.microsoft.com/office/drawing/2014/main" id="{A22CBFA0-7184-4436-ABA6-FE058B582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4D3329-B292-4F87-9737-6E8FF4BEB388}"/>
              </a:ext>
            </a:extLst>
          </p:cNvPr>
          <p:cNvGrpSpPr/>
          <p:nvPr/>
        </p:nvGrpSpPr>
        <p:grpSpPr>
          <a:xfrm>
            <a:off x="2446499" y="1768905"/>
            <a:ext cx="422895" cy="671236"/>
            <a:chOff x="7433305" y="2548529"/>
            <a:chExt cx="1750508" cy="2773656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50A063F1-DA8B-46AB-8A44-F7E7859DD777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507" name="Rectangle 506">
                <a:extLst>
                  <a:ext uri="{FF2B5EF4-FFF2-40B4-BE49-F238E27FC236}">
                    <a16:creationId xmlns:a16="http://schemas.microsoft.com/office/drawing/2014/main" id="{2CC50D57-E226-4AF2-A78F-F0FFF826FDDC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id="{9C879F41-BBA9-4243-A09F-95A095ABA09E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D6E9E6C6-380D-4A90-9259-C7F845FC866F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EBB1DA0-970C-4F50-BE5F-A955E6B3A828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384B10CC-082B-4845-B3D8-E5855A63D6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512" name="Group 511">
                <a:extLst>
                  <a:ext uri="{FF2B5EF4-FFF2-40B4-BE49-F238E27FC236}">
                    <a16:creationId xmlns:a16="http://schemas.microsoft.com/office/drawing/2014/main" id="{5A59B8C5-54C3-4C7B-A574-4E64D33F71F6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513" name="Group 512">
                  <a:extLst>
                    <a:ext uri="{FF2B5EF4-FFF2-40B4-BE49-F238E27FC236}">
                      <a16:creationId xmlns:a16="http://schemas.microsoft.com/office/drawing/2014/main" id="{F6E8D538-2B71-4072-8488-2865C57C0AB6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524" name="Straight Connector 523">
                    <a:extLst>
                      <a:ext uri="{FF2B5EF4-FFF2-40B4-BE49-F238E27FC236}">
                        <a16:creationId xmlns:a16="http://schemas.microsoft.com/office/drawing/2014/main" id="{416AE008-547D-46E9-B7E1-8371E1D16D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5" name="Straight Connector 524">
                    <a:extLst>
                      <a:ext uri="{FF2B5EF4-FFF2-40B4-BE49-F238E27FC236}">
                        <a16:creationId xmlns:a16="http://schemas.microsoft.com/office/drawing/2014/main" id="{164E55D1-0D7C-40E9-8426-C1A86A8413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6" name="Straight Connector 525">
                    <a:extLst>
                      <a:ext uri="{FF2B5EF4-FFF2-40B4-BE49-F238E27FC236}">
                        <a16:creationId xmlns:a16="http://schemas.microsoft.com/office/drawing/2014/main" id="{A9F0EA0E-D4BE-4BC0-8C5C-5BBE74709D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7" name="Straight Connector 526">
                    <a:extLst>
                      <a:ext uri="{FF2B5EF4-FFF2-40B4-BE49-F238E27FC236}">
                        <a16:creationId xmlns:a16="http://schemas.microsoft.com/office/drawing/2014/main" id="{853C930C-75CB-4772-BDC9-FE97C14901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514" name="Group 513">
                  <a:extLst>
                    <a:ext uri="{FF2B5EF4-FFF2-40B4-BE49-F238E27FC236}">
                      <a16:creationId xmlns:a16="http://schemas.microsoft.com/office/drawing/2014/main" id="{5AB60437-E591-4EC4-8235-E5133DB3B445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520" name="Straight Connector 519">
                    <a:extLst>
                      <a:ext uri="{FF2B5EF4-FFF2-40B4-BE49-F238E27FC236}">
                        <a16:creationId xmlns:a16="http://schemas.microsoft.com/office/drawing/2014/main" id="{9593BCFF-1521-4CD4-BC59-832E136A2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1" name="Straight Connector 520">
                    <a:extLst>
                      <a:ext uri="{FF2B5EF4-FFF2-40B4-BE49-F238E27FC236}">
                        <a16:creationId xmlns:a16="http://schemas.microsoft.com/office/drawing/2014/main" id="{FF73DF38-3E01-4953-9074-5C785EE83F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2" name="Straight Connector 521">
                    <a:extLst>
                      <a:ext uri="{FF2B5EF4-FFF2-40B4-BE49-F238E27FC236}">
                        <a16:creationId xmlns:a16="http://schemas.microsoft.com/office/drawing/2014/main" id="{5D66AB8D-ADEF-4129-86AE-919023D428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3" name="Straight Connector 522">
                    <a:extLst>
                      <a:ext uri="{FF2B5EF4-FFF2-40B4-BE49-F238E27FC236}">
                        <a16:creationId xmlns:a16="http://schemas.microsoft.com/office/drawing/2014/main" id="{386BC410-A7DD-42DF-88C8-A84FF443C0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515" name="Group 514">
                  <a:extLst>
                    <a:ext uri="{FF2B5EF4-FFF2-40B4-BE49-F238E27FC236}">
                      <a16:creationId xmlns:a16="http://schemas.microsoft.com/office/drawing/2014/main" id="{2AF6EBEF-71BB-4078-A8C8-86C48EB67F4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516" name="Straight Connector 515">
                    <a:extLst>
                      <a:ext uri="{FF2B5EF4-FFF2-40B4-BE49-F238E27FC236}">
                        <a16:creationId xmlns:a16="http://schemas.microsoft.com/office/drawing/2014/main" id="{8D2D1A7E-5D68-461D-94F6-6117123B44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17" name="Straight Connector 516">
                    <a:extLst>
                      <a:ext uri="{FF2B5EF4-FFF2-40B4-BE49-F238E27FC236}">
                        <a16:creationId xmlns:a16="http://schemas.microsoft.com/office/drawing/2014/main" id="{70AF0937-83E0-4366-B54F-8FD6620AFD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18" name="Straight Connector 517">
                    <a:extLst>
                      <a:ext uri="{FF2B5EF4-FFF2-40B4-BE49-F238E27FC236}">
                        <a16:creationId xmlns:a16="http://schemas.microsoft.com/office/drawing/2014/main" id="{04A479F5-F828-4C46-BADA-9424607D24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19" name="Straight Connector 518">
                    <a:extLst>
                      <a:ext uri="{FF2B5EF4-FFF2-40B4-BE49-F238E27FC236}">
                        <a16:creationId xmlns:a16="http://schemas.microsoft.com/office/drawing/2014/main" id="{9C8DA59C-B634-4AD7-A6F9-EFFF9A7CD0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59DC5D2B-267E-437D-B0C8-9DDDBEDA22EF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487" name="Group 486">
                <a:extLst>
                  <a:ext uri="{FF2B5EF4-FFF2-40B4-BE49-F238E27FC236}">
                    <a16:creationId xmlns:a16="http://schemas.microsoft.com/office/drawing/2014/main" id="{B9196E78-A443-4C57-AEDB-F05B3385F7CD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11A72E04-4D6F-46DC-8904-BD8D139A187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52808289-61B6-4B25-AE89-A5CC71440FC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525F6D82-AD01-46E1-A282-A19ADD92C5D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DD36CB7C-E574-4728-B0BA-E6E6F680A69D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0C761224-734B-40F1-848F-768896216E97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99" name="Straight Connector 498">
                  <a:extLst>
                    <a:ext uri="{FF2B5EF4-FFF2-40B4-BE49-F238E27FC236}">
                      <a16:creationId xmlns:a16="http://schemas.microsoft.com/office/drawing/2014/main" id="{83E05340-5C4B-4414-BC07-C33D798F33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224B699F-2A33-4C20-95A5-142EE4EFE1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1" name="Straight Connector 500">
                  <a:extLst>
                    <a:ext uri="{FF2B5EF4-FFF2-40B4-BE49-F238E27FC236}">
                      <a16:creationId xmlns:a16="http://schemas.microsoft.com/office/drawing/2014/main" id="{75730251-5D07-456E-8070-141D55073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2" name="Straight Connector 501">
                  <a:extLst>
                    <a:ext uri="{FF2B5EF4-FFF2-40B4-BE49-F238E27FC236}">
                      <a16:creationId xmlns:a16="http://schemas.microsoft.com/office/drawing/2014/main" id="{410FABA8-383A-4F79-8552-CDA5E8E81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9" name="Group 488">
                <a:extLst>
                  <a:ext uri="{FF2B5EF4-FFF2-40B4-BE49-F238E27FC236}">
                    <a16:creationId xmlns:a16="http://schemas.microsoft.com/office/drawing/2014/main" id="{D8ACE4A2-DD25-4D29-8405-47A1D24D497C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495" name="Rectangle 494">
                  <a:extLst>
                    <a:ext uri="{FF2B5EF4-FFF2-40B4-BE49-F238E27FC236}">
                      <a16:creationId xmlns:a16="http://schemas.microsoft.com/office/drawing/2014/main" id="{781C32C9-D83D-4D10-9422-C090A885EFF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0732324E-F597-4AFD-B351-D5D5524C7D2A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97" name="Rectangle 496">
                  <a:extLst>
                    <a:ext uri="{FF2B5EF4-FFF2-40B4-BE49-F238E27FC236}">
                      <a16:creationId xmlns:a16="http://schemas.microsoft.com/office/drawing/2014/main" id="{1C1BA005-19E2-419D-9B50-02B3EC4394D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98" name="Rectangle 497">
                  <a:extLst>
                    <a:ext uri="{FF2B5EF4-FFF2-40B4-BE49-F238E27FC236}">
                      <a16:creationId xmlns:a16="http://schemas.microsoft.com/office/drawing/2014/main" id="{D1FD8E43-BB47-485A-A8A7-FF3967DDA50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5341E307-00FC-420A-9DDA-D6CE14E57258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91" name="Straight Connector 490">
                  <a:extLst>
                    <a:ext uri="{FF2B5EF4-FFF2-40B4-BE49-F238E27FC236}">
                      <a16:creationId xmlns:a16="http://schemas.microsoft.com/office/drawing/2014/main" id="{2A772711-15D1-4482-89AE-46EA4860C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2" name="Straight Connector 491">
                  <a:extLst>
                    <a:ext uri="{FF2B5EF4-FFF2-40B4-BE49-F238E27FC236}">
                      <a16:creationId xmlns:a16="http://schemas.microsoft.com/office/drawing/2014/main" id="{536B6508-B36C-4DF3-A40E-DEDB1CB3E3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F127F96C-E761-4E17-8B9F-EDC397721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9F4F2C66-F667-42CB-B883-1FBBDE90DA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8E5CCA96-01D0-43E1-9AA1-54714D391689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3FD75714-0F69-4AB1-9C3A-D82928A4739B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616F6536-1A81-49F4-9617-D9096C56AADD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8AE90759-62EB-4AFA-8DFA-F4B057374CDC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458FEA49-D7BC-43D5-8B4D-3E5A9E7346C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86" name="Rectangle 485">
                  <a:extLst>
                    <a:ext uri="{FF2B5EF4-FFF2-40B4-BE49-F238E27FC236}">
                      <a16:creationId xmlns:a16="http://schemas.microsoft.com/office/drawing/2014/main" id="{E4D6F2B1-01C3-4600-ACC2-98DBA606F54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68" name="Group 467">
                <a:extLst>
                  <a:ext uri="{FF2B5EF4-FFF2-40B4-BE49-F238E27FC236}">
                    <a16:creationId xmlns:a16="http://schemas.microsoft.com/office/drawing/2014/main" id="{6955A48A-35E8-4E98-AB61-826D5E23AF82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79" name="Straight Connector 478">
                  <a:extLst>
                    <a:ext uri="{FF2B5EF4-FFF2-40B4-BE49-F238E27FC236}">
                      <a16:creationId xmlns:a16="http://schemas.microsoft.com/office/drawing/2014/main" id="{EE67CC15-B887-4F78-9843-BE9FF35996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>
                  <a:extLst>
                    <a:ext uri="{FF2B5EF4-FFF2-40B4-BE49-F238E27FC236}">
                      <a16:creationId xmlns:a16="http://schemas.microsoft.com/office/drawing/2014/main" id="{A75937F7-F9AA-4040-8BC5-D60893D36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Straight Connector 480">
                  <a:extLst>
                    <a:ext uri="{FF2B5EF4-FFF2-40B4-BE49-F238E27FC236}">
                      <a16:creationId xmlns:a16="http://schemas.microsoft.com/office/drawing/2014/main" id="{6E5F45DE-5C06-439F-958D-534890693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055A504E-5B80-4FA5-9D32-16D6DA4088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9" name="Group 468">
                <a:extLst>
                  <a:ext uri="{FF2B5EF4-FFF2-40B4-BE49-F238E27FC236}">
                    <a16:creationId xmlns:a16="http://schemas.microsoft.com/office/drawing/2014/main" id="{223D1D6A-5BC9-4F32-AB7D-49EB8B54CD2F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475" name="Rectangle 474">
                  <a:extLst>
                    <a:ext uri="{FF2B5EF4-FFF2-40B4-BE49-F238E27FC236}">
                      <a16:creationId xmlns:a16="http://schemas.microsoft.com/office/drawing/2014/main" id="{5900B50C-49D5-408B-B2D6-0D330A293C7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8D8EEFAA-66FB-42D9-9A12-7E132CE7681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77" name="Rectangle 476">
                  <a:extLst>
                    <a:ext uri="{FF2B5EF4-FFF2-40B4-BE49-F238E27FC236}">
                      <a16:creationId xmlns:a16="http://schemas.microsoft.com/office/drawing/2014/main" id="{58C1490C-1BA4-4CFF-8FBA-3BF60284C710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78" name="Rectangle 477">
                  <a:extLst>
                    <a:ext uri="{FF2B5EF4-FFF2-40B4-BE49-F238E27FC236}">
                      <a16:creationId xmlns:a16="http://schemas.microsoft.com/office/drawing/2014/main" id="{68F7CD27-B3B1-45E8-8C94-6ECA268C65D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54CECE97-AAA9-46C0-B7C7-9665A71E9FEC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71" name="Straight Connector 470">
                  <a:extLst>
                    <a:ext uri="{FF2B5EF4-FFF2-40B4-BE49-F238E27FC236}">
                      <a16:creationId xmlns:a16="http://schemas.microsoft.com/office/drawing/2014/main" id="{7778368A-F00D-4D88-83E8-A9E1D4356C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>
                  <a:extLst>
                    <a:ext uri="{FF2B5EF4-FFF2-40B4-BE49-F238E27FC236}">
                      <a16:creationId xmlns:a16="http://schemas.microsoft.com/office/drawing/2014/main" id="{D9B09DFB-4DED-4DEF-AD4D-5036168F02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>
                  <a:extLst>
                    <a:ext uri="{FF2B5EF4-FFF2-40B4-BE49-F238E27FC236}">
                      <a16:creationId xmlns:a16="http://schemas.microsoft.com/office/drawing/2014/main" id="{E6022A89-6F57-4108-ACDB-454995125B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>
                  <a:extLst>
                    <a:ext uri="{FF2B5EF4-FFF2-40B4-BE49-F238E27FC236}">
                      <a16:creationId xmlns:a16="http://schemas.microsoft.com/office/drawing/2014/main" id="{0E77C299-D7D0-4040-878A-6E590F191E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26AE0418-0485-4D75-828B-EDA64407F9CF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ED22C520-5429-4056-BD05-CABED0343A51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461" name="Group 460">
                <a:extLst>
                  <a:ext uri="{FF2B5EF4-FFF2-40B4-BE49-F238E27FC236}">
                    <a16:creationId xmlns:a16="http://schemas.microsoft.com/office/drawing/2014/main" id="{5C468E74-DECD-4CBC-AEF6-88FA423C2922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463" name="Picture 462" descr="School icon">
                  <a:extLst>
                    <a:ext uri="{FF2B5EF4-FFF2-40B4-BE49-F238E27FC236}">
                      <a16:creationId xmlns:a16="http://schemas.microsoft.com/office/drawing/2014/main" id="{31F126B9-5DBF-4C71-8E2A-DCCE6F8D47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64" name="Group 463">
                  <a:extLst>
                    <a:ext uri="{FF2B5EF4-FFF2-40B4-BE49-F238E27FC236}">
                      <a16:creationId xmlns:a16="http://schemas.microsoft.com/office/drawing/2014/main" id="{56755821-5D88-458C-B39B-F4214ED12EF0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465" name="Straight Connector 464">
                    <a:extLst>
                      <a:ext uri="{FF2B5EF4-FFF2-40B4-BE49-F238E27FC236}">
                        <a16:creationId xmlns:a16="http://schemas.microsoft.com/office/drawing/2014/main" id="{004B2E0D-B780-4D9F-A4A8-6FE11BC2A09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6" name="Parallelogram 465">
                    <a:extLst>
                      <a:ext uri="{FF2B5EF4-FFF2-40B4-BE49-F238E27FC236}">
                        <a16:creationId xmlns:a16="http://schemas.microsoft.com/office/drawing/2014/main" id="{65F04C21-E072-404A-9CC1-454F28A993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462" name="Graphic 461" descr="Family with boy">
                <a:extLst>
                  <a:ext uri="{FF2B5EF4-FFF2-40B4-BE49-F238E27FC236}">
                    <a16:creationId xmlns:a16="http://schemas.microsoft.com/office/drawing/2014/main" id="{0C6DC62E-7F7B-47E8-AE3B-322676F6C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ADFF64-29CE-4D95-8D16-ADD11BD077D4}"/>
              </a:ext>
            </a:extLst>
          </p:cNvPr>
          <p:cNvGrpSpPr/>
          <p:nvPr/>
        </p:nvGrpSpPr>
        <p:grpSpPr>
          <a:xfrm>
            <a:off x="2548322" y="3866603"/>
            <a:ext cx="422895" cy="671236"/>
            <a:chOff x="7433305" y="2548529"/>
            <a:chExt cx="1750508" cy="2773656"/>
          </a:xfrm>
        </p:grpSpPr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208027AC-ADDE-4B2B-9D2D-DC3475338D9C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8B3A3E0E-B279-4E3C-BC8D-DAB8BDA946B8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E2F9B97D-EB56-423C-BCA8-14E6759ECE0B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2ED9646A-8806-410A-8FDF-B97FD2A15CFE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D742D751-ADEC-4A3E-9319-A8F243522604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89CC563D-1F08-4030-9852-9DE407951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F44AE397-4E0D-4BCF-84A9-E29D53E3786A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441" name="Group 440">
                  <a:extLst>
                    <a:ext uri="{FF2B5EF4-FFF2-40B4-BE49-F238E27FC236}">
                      <a16:creationId xmlns:a16="http://schemas.microsoft.com/office/drawing/2014/main" id="{0ECDC99B-3316-4E6D-B23F-DC426D42F16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452" name="Straight Connector 451">
                    <a:extLst>
                      <a:ext uri="{FF2B5EF4-FFF2-40B4-BE49-F238E27FC236}">
                        <a16:creationId xmlns:a16="http://schemas.microsoft.com/office/drawing/2014/main" id="{5235AAB7-214D-48B9-B911-F3CBB5DADA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3" name="Straight Connector 452">
                    <a:extLst>
                      <a:ext uri="{FF2B5EF4-FFF2-40B4-BE49-F238E27FC236}">
                        <a16:creationId xmlns:a16="http://schemas.microsoft.com/office/drawing/2014/main" id="{DAD5DA15-4692-4C40-96B1-9A1993168B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4" name="Straight Connector 453">
                    <a:extLst>
                      <a:ext uri="{FF2B5EF4-FFF2-40B4-BE49-F238E27FC236}">
                        <a16:creationId xmlns:a16="http://schemas.microsoft.com/office/drawing/2014/main" id="{2F57ADF6-682B-48BA-98BF-D277B77AD0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5" name="Straight Connector 454">
                    <a:extLst>
                      <a:ext uri="{FF2B5EF4-FFF2-40B4-BE49-F238E27FC236}">
                        <a16:creationId xmlns:a16="http://schemas.microsoft.com/office/drawing/2014/main" id="{6AF52A0B-26AC-4E54-A409-EFDD883F79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442" name="Group 441">
                  <a:extLst>
                    <a:ext uri="{FF2B5EF4-FFF2-40B4-BE49-F238E27FC236}">
                      <a16:creationId xmlns:a16="http://schemas.microsoft.com/office/drawing/2014/main" id="{3FB9F707-326B-47F2-9AE6-9A483D853875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BDAB18FD-2300-4EDA-8842-3C884F8A9E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703041BF-115F-47EE-B296-1F3E583BC0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0" name="Straight Connector 449">
                    <a:extLst>
                      <a:ext uri="{FF2B5EF4-FFF2-40B4-BE49-F238E27FC236}">
                        <a16:creationId xmlns:a16="http://schemas.microsoft.com/office/drawing/2014/main" id="{34E772E6-EA23-4F4C-8330-8B22CE4351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1" name="Straight Connector 450">
                    <a:extLst>
                      <a:ext uri="{FF2B5EF4-FFF2-40B4-BE49-F238E27FC236}">
                        <a16:creationId xmlns:a16="http://schemas.microsoft.com/office/drawing/2014/main" id="{299386A3-2A2A-4811-8A63-C10372D205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8176A237-F5A3-45E0-B4C9-DF06BE658F6E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444" name="Straight Connector 443">
                    <a:extLst>
                      <a:ext uri="{FF2B5EF4-FFF2-40B4-BE49-F238E27FC236}">
                        <a16:creationId xmlns:a16="http://schemas.microsoft.com/office/drawing/2014/main" id="{081562EE-0555-4BDE-BC43-8A3C064C67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45" name="Straight Connector 444">
                    <a:extLst>
                      <a:ext uri="{FF2B5EF4-FFF2-40B4-BE49-F238E27FC236}">
                        <a16:creationId xmlns:a16="http://schemas.microsoft.com/office/drawing/2014/main" id="{A591C27C-2472-46D0-A5B6-602F11F8C2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46" name="Straight Connector 445">
                    <a:extLst>
                      <a:ext uri="{FF2B5EF4-FFF2-40B4-BE49-F238E27FC236}">
                        <a16:creationId xmlns:a16="http://schemas.microsoft.com/office/drawing/2014/main" id="{137A95B3-7ACE-438A-9A2F-D6B9A85A01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47" name="Straight Connector 446">
                    <a:extLst>
                      <a:ext uri="{FF2B5EF4-FFF2-40B4-BE49-F238E27FC236}">
                        <a16:creationId xmlns:a16="http://schemas.microsoft.com/office/drawing/2014/main" id="{9695F9A0-A749-4922-8CD7-80DEFE48EE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463E8785-32B0-44DC-A35A-7FFD673A4632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415" name="Group 414">
                <a:extLst>
                  <a:ext uri="{FF2B5EF4-FFF2-40B4-BE49-F238E27FC236}">
                    <a16:creationId xmlns:a16="http://schemas.microsoft.com/office/drawing/2014/main" id="{AB540EBB-1F12-4286-AAF6-8578CF0391A6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F2B14701-3BF1-4447-B6B2-00F29DF9759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32" name="Rectangle 431">
                  <a:extLst>
                    <a:ext uri="{FF2B5EF4-FFF2-40B4-BE49-F238E27FC236}">
                      <a16:creationId xmlns:a16="http://schemas.microsoft.com/office/drawing/2014/main" id="{8136B98F-3AB8-4C6A-85C0-7D84C923790A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33" name="Rectangle 432">
                  <a:extLst>
                    <a:ext uri="{FF2B5EF4-FFF2-40B4-BE49-F238E27FC236}">
                      <a16:creationId xmlns:a16="http://schemas.microsoft.com/office/drawing/2014/main" id="{6B50F135-4CF9-4C8A-B30B-9D18F139586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34" name="Rectangle 433">
                  <a:extLst>
                    <a:ext uri="{FF2B5EF4-FFF2-40B4-BE49-F238E27FC236}">
                      <a16:creationId xmlns:a16="http://schemas.microsoft.com/office/drawing/2014/main" id="{7C9DC826-A03F-4A9A-B046-DFAE5009A85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16" name="Group 415">
                <a:extLst>
                  <a:ext uri="{FF2B5EF4-FFF2-40B4-BE49-F238E27FC236}">
                    <a16:creationId xmlns:a16="http://schemas.microsoft.com/office/drawing/2014/main" id="{2B9EF46A-4F8C-4694-9E69-A2C66E3F900E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27" name="Straight Connector 426">
                  <a:extLst>
                    <a:ext uri="{FF2B5EF4-FFF2-40B4-BE49-F238E27FC236}">
                      <a16:creationId xmlns:a16="http://schemas.microsoft.com/office/drawing/2014/main" id="{DBCFB336-31C3-495D-8C95-31F24515D5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Straight Connector 427">
                  <a:extLst>
                    <a:ext uri="{FF2B5EF4-FFF2-40B4-BE49-F238E27FC236}">
                      <a16:creationId xmlns:a16="http://schemas.microsoft.com/office/drawing/2014/main" id="{F4F08DC4-340F-45BE-9286-53B889276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Straight Connector 428">
                  <a:extLst>
                    <a:ext uri="{FF2B5EF4-FFF2-40B4-BE49-F238E27FC236}">
                      <a16:creationId xmlns:a16="http://schemas.microsoft.com/office/drawing/2014/main" id="{C8C7E419-A538-4948-BAA4-3B2E401299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2D3364D1-38D7-454E-9CA6-D2A0163BDC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3EA20C78-1C8D-48E3-8207-7B424B460220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423" name="Rectangle 422">
                  <a:extLst>
                    <a:ext uri="{FF2B5EF4-FFF2-40B4-BE49-F238E27FC236}">
                      <a16:creationId xmlns:a16="http://schemas.microsoft.com/office/drawing/2014/main" id="{623C95F1-2A7A-4B74-8E54-8860C107DC7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24" name="Rectangle 423">
                  <a:extLst>
                    <a:ext uri="{FF2B5EF4-FFF2-40B4-BE49-F238E27FC236}">
                      <a16:creationId xmlns:a16="http://schemas.microsoft.com/office/drawing/2014/main" id="{19EA56FD-EFC2-4303-8C6C-8FDE859F9A6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25" name="Rectangle 424">
                  <a:extLst>
                    <a:ext uri="{FF2B5EF4-FFF2-40B4-BE49-F238E27FC236}">
                      <a16:creationId xmlns:a16="http://schemas.microsoft.com/office/drawing/2014/main" id="{5A65320A-E580-43FA-A02F-232845077EC5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53C4DA8C-ACE6-4DEE-A8F7-6C038CAE7B4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18" name="Group 417">
                <a:extLst>
                  <a:ext uri="{FF2B5EF4-FFF2-40B4-BE49-F238E27FC236}">
                    <a16:creationId xmlns:a16="http://schemas.microsoft.com/office/drawing/2014/main" id="{2673235B-21F9-4285-A055-8E4034E1F598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2CCB6D53-00C3-4D46-AB02-1AF7C419C5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418058B8-9F92-466B-B6A3-D58F0C1A19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id="{4A0AD474-B4CE-4732-8C2C-10223C977F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id="{842BFFE8-9013-4225-A04A-3274741BBD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DCD87A57-E147-408B-8EF7-8B34625533C3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37DB0F88-6C3F-489C-801F-FA68E7E0B95F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999675AE-E2AD-462A-B0B7-ED618645529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76391A72-4C71-456E-ACF4-427EBC63DD8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A1BE0686-FEA2-470B-A730-3BAF1002CC0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14" name="Rectangle 413">
                  <a:extLst>
                    <a:ext uri="{FF2B5EF4-FFF2-40B4-BE49-F238E27FC236}">
                      <a16:creationId xmlns:a16="http://schemas.microsoft.com/office/drawing/2014/main" id="{B4B126EA-AFDD-4635-8CC6-0905ED87157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D4CB1C0-7EC8-454B-9678-769CAFED974B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8040C646-B77F-4866-8BBF-59DBAE49A0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BD3AB1D2-FA50-4D66-8E48-639B4EC5E8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8612F87B-72E0-470A-8960-AEBB5251F4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>
                  <a:extLst>
                    <a:ext uri="{FF2B5EF4-FFF2-40B4-BE49-F238E27FC236}">
                      <a16:creationId xmlns:a16="http://schemas.microsoft.com/office/drawing/2014/main" id="{6D9D38A1-3B9F-4C88-BC2C-63C8A6090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F79D68B0-04A6-493B-9A25-2A8B8D002C39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0AC11C19-514C-4C54-B18B-BB37C64067F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D1EF0865-83E8-45B7-A24A-00187DE5BDE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895750B4-790B-4595-A2FD-A7032C52C95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118ABF9E-E004-497F-93BB-6B232F6E71AA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B08AC05E-B4F1-4DC7-8304-2C4B85CFD7DB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99" name="Straight Connector 398">
                  <a:extLst>
                    <a:ext uri="{FF2B5EF4-FFF2-40B4-BE49-F238E27FC236}">
                      <a16:creationId xmlns:a16="http://schemas.microsoft.com/office/drawing/2014/main" id="{2FEC23AB-0EC8-4581-8F94-C8929C8751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>
                  <a:extLst>
                    <a:ext uri="{FF2B5EF4-FFF2-40B4-BE49-F238E27FC236}">
                      <a16:creationId xmlns:a16="http://schemas.microsoft.com/office/drawing/2014/main" id="{A9B1F35D-A099-494D-A8C5-3C0C802E7C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>
                  <a:extLst>
                    <a:ext uri="{FF2B5EF4-FFF2-40B4-BE49-F238E27FC236}">
                      <a16:creationId xmlns:a16="http://schemas.microsoft.com/office/drawing/2014/main" id="{2C20EA16-366A-4927-8E71-B5834A06D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>
                  <a:extLst>
                    <a:ext uri="{FF2B5EF4-FFF2-40B4-BE49-F238E27FC236}">
                      <a16:creationId xmlns:a16="http://schemas.microsoft.com/office/drawing/2014/main" id="{C8927EED-08CA-45EB-B7B4-0E7B46A3DF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C04DE08A-FFEB-4791-8EF5-CE5FBCBC4C04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F82BC56A-52DC-431C-A7E0-43EF7E02123C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51497E0F-286A-4C06-A395-51401C2BE3C7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391" name="Picture 390" descr="School icon">
                  <a:extLst>
                    <a:ext uri="{FF2B5EF4-FFF2-40B4-BE49-F238E27FC236}">
                      <a16:creationId xmlns:a16="http://schemas.microsoft.com/office/drawing/2014/main" id="{01DBFDA0-965B-41BC-B085-8F84E444F8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D306C738-A624-409C-BA41-9C289F9BC4F6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393" name="Straight Connector 392">
                    <a:extLst>
                      <a:ext uri="{FF2B5EF4-FFF2-40B4-BE49-F238E27FC236}">
                        <a16:creationId xmlns:a16="http://schemas.microsoft.com/office/drawing/2014/main" id="{54B53E4F-41A1-4F84-A794-19DD61EA1C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4" name="Parallelogram 393">
                    <a:extLst>
                      <a:ext uri="{FF2B5EF4-FFF2-40B4-BE49-F238E27FC236}">
                        <a16:creationId xmlns:a16="http://schemas.microsoft.com/office/drawing/2014/main" id="{3E859AEB-647F-431D-97C9-7959EEC5D6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390" name="Graphic 389" descr="Family with boy">
                <a:extLst>
                  <a:ext uri="{FF2B5EF4-FFF2-40B4-BE49-F238E27FC236}">
                    <a16:creationId xmlns:a16="http://schemas.microsoft.com/office/drawing/2014/main" id="{48DA0FF8-ACD2-4E7C-BE4A-57E969E145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D58EF9-C36F-4AB3-A5DE-639B39D75838}"/>
              </a:ext>
            </a:extLst>
          </p:cNvPr>
          <p:cNvGrpSpPr/>
          <p:nvPr/>
        </p:nvGrpSpPr>
        <p:grpSpPr>
          <a:xfrm>
            <a:off x="8179945" y="2336101"/>
            <a:ext cx="422895" cy="671236"/>
            <a:chOff x="7433305" y="2548529"/>
            <a:chExt cx="1750508" cy="2773656"/>
          </a:xfrm>
        </p:grpSpPr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3012184C-BDD7-442A-BAAB-709EB7745684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2EC7599B-6793-4CF1-9961-5A954B442265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759B0CF6-2309-425C-BB49-78CA29BD581F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4277869A-A2E6-4095-AC6D-AF5CA961B6B5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28D5098D-4A61-44F6-8328-BEE6B421707B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0AB9A1C9-AC67-4635-A05F-95FBAB6C6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69980E25-6347-45AE-9B55-565CA30E1994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369" name="Group 368">
                  <a:extLst>
                    <a:ext uri="{FF2B5EF4-FFF2-40B4-BE49-F238E27FC236}">
                      <a16:creationId xmlns:a16="http://schemas.microsoft.com/office/drawing/2014/main" id="{F93C35C1-FD8E-48F1-B0FF-8C8957BA0348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380" name="Straight Connector 379">
                    <a:extLst>
                      <a:ext uri="{FF2B5EF4-FFF2-40B4-BE49-F238E27FC236}">
                        <a16:creationId xmlns:a16="http://schemas.microsoft.com/office/drawing/2014/main" id="{1CAF94A8-5DDC-48FE-8ABD-AD01C5E5DD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1" name="Straight Connector 380">
                    <a:extLst>
                      <a:ext uri="{FF2B5EF4-FFF2-40B4-BE49-F238E27FC236}">
                        <a16:creationId xmlns:a16="http://schemas.microsoft.com/office/drawing/2014/main" id="{BD01667A-1993-4064-9DF7-D491A8F78B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A5FCA16D-1D21-4CD0-B099-143C9E2C23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3" name="Straight Connector 382">
                    <a:extLst>
                      <a:ext uri="{FF2B5EF4-FFF2-40B4-BE49-F238E27FC236}">
                        <a16:creationId xmlns:a16="http://schemas.microsoft.com/office/drawing/2014/main" id="{2FB3EB8B-A113-487D-AC51-B4233CAD3F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370" name="Group 369">
                  <a:extLst>
                    <a:ext uri="{FF2B5EF4-FFF2-40B4-BE49-F238E27FC236}">
                      <a16:creationId xmlns:a16="http://schemas.microsoft.com/office/drawing/2014/main" id="{3859223E-EE9A-42C0-9F75-8053D840F3EA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E1FDED9D-9002-41ED-A1C1-B0B7AD240F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7" name="Straight Connector 376">
                    <a:extLst>
                      <a:ext uri="{FF2B5EF4-FFF2-40B4-BE49-F238E27FC236}">
                        <a16:creationId xmlns:a16="http://schemas.microsoft.com/office/drawing/2014/main" id="{6F4297ED-E433-4032-B7E8-75E213FFA0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8" name="Straight Connector 377">
                    <a:extLst>
                      <a:ext uri="{FF2B5EF4-FFF2-40B4-BE49-F238E27FC236}">
                        <a16:creationId xmlns:a16="http://schemas.microsoft.com/office/drawing/2014/main" id="{D4CB38F6-4185-4283-9563-9FB1A3E85D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9" name="Straight Connector 378">
                    <a:extLst>
                      <a:ext uri="{FF2B5EF4-FFF2-40B4-BE49-F238E27FC236}">
                        <a16:creationId xmlns:a16="http://schemas.microsoft.com/office/drawing/2014/main" id="{E06F2B0B-B601-463E-9C3E-F80F77BB21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371" name="Group 370">
                  <a:extLst>
                    <a:ext uri="{FF2B5EF4-FFF2-40B4-BE49-F238E27FC236}">
                      <a16:creationId xmlns:a16="http://schemas.microsoft.com/office/drawing/2014/main" id="{904EDB09-EB51-430B-8F25-F8E2501B096B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7377631F-56AF-41A3-AB42-E8C185D29F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3" name="Straight Connector 372">
                    <a:extLst>
                      <a:ext uri="{FF2B5EF4-FFF2-40B4-BE49-F238E27FC236}">
                        <a16:creationId xmlns:a16="http://schemas.microsoft.com/office/drawing/2014/main" id="{C82827D1-FE40-4589-9B64-448D9C81C0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4" name="Straight Connector 373">
                    <a:extLst>
                      <a:ext uri="{FF2B5EF4-FFF2-40B4-BE49-F238E27FC236}">
                        <a16:creationId xmlns:a16="http://schemas.microsoft.com/office/drawing/2014/main" id="{F9E0D58B-5FD4-4E15-9D78-00C5CBA364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497371CA-AFF7-4455-BF8D-DE25D43AA2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4503D650-284F-4D97-A233-54B86AEC0B4F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8C30AE81-3F43-49BE-BB11-AB004877D018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CD607BA9-8DF1-4CD5-84D4-1F5C683B85D9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1C29D788-D5AC-4D4F-8F6A-0DB28F7BD95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4EFA6A1D-C55E-426C-BDB1-CCC10AE0D3E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1A1B2100-E8FD-4BA0-B8BB-8F418E46719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58DD037F-9330-466D-B728-1699C2853F08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55" name="Straight Connector 354">
                  <a:extLst>
                    <a:ext uri="{FF2B5EF4-FFF2-40B4-BE49-F238E27FC236}">
                      <a16:creationId xmlns:a16="http://schemas.microsoft.com/office/drawing/2014/main" id="{2C9FBC7E-1EB6-4158-B368-084302227E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>
                  <a:extLst>
                    <a:ext uri="{FF2B5EF4-FFF2-40B4-BE49-F238E27FC236}">
                      <a16:creationId xmlns:a16="http://schemas.microsoft.com/office/drawing/2014/main" id="{B1358FF1-BB5F-4A32-AC22-2EB9326855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7D3E24D5-39E1-46E2-9F24-35C39C2503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>
                  <a:extLst>
                    <a:ext uri="{FF2B5EF4-FFF2-40B4-BE49-F238E27FC236}">
                      <a16:creationId xmlns:a16="http://schemas.microsoft.com/office/drawing/2014/main" id="{672BB8AB-F6FD-4C9F-BB35-9FEC2A5F34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BB8AAD9A-C9B1-48B2-96EC-DA940C81F410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4B6C54BF-966A-4AB2-A06D-508243C9007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6C271DC2-782F-43C1-A451-AD8F43E6C114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95AC920B-A037-4904-94F4-44F5E23C6253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5F48CEA9-6941-49AF-B350-5D487D07F47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BCD08702-F675-4907-824A-33510BF7C469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C8F14C37-9A86-48CC-AC4A-5E77ABC2C4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710683B7-CE67-4071-B749-1E0F941BB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>
                  <a:extLst>
                    <a:ext uri="{FF2B5EF4-FFF2-40B4-BE49-F238E27FC236}">
                      <a16:creationId xmlns:a16="http://schemas.microsoft.com/office/drawing/2014/main" id="{313D6241-0F33-4B13-98C9-59B7F5913B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id="{52D3002C-B779-4AFE-B8C6-26CAD27633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8D4C8F25-F10A-4CBE-A775-57621D6FBCB5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id="{63F1B507-CCD1-4D14-B1A4-CC0CD9BAC2E7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2F7EEB24-7E36-4050-8281-78575D0D322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1E1DE3DA-3D51-458B-818B-F984C57429F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4CBAA890-7C9A-425F-8C33-A5ECBF0F38F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42" name="Rectangle 341">
                  <a:extLst>
                    <a:ext uri="{FF2B5EF4-FFF2-40B4-BE49-F238E27FC236}">
                      <a16:creationId xmlns:a16="http://schemas.microsoft.com/office/drawing/2014/main" id="{32BBA92F-2430-4C83-AD9F-EEAC4434664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716634FB-9E65-4E14-8DFF-AEBCA6423457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78481715-24C4-408C-B7A8-A4A0EE370B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957DE243-D2AE-4D51-AC41-866999531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C04484C0-FCDC-494A-B37F-7F1F100D9F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D3EDBF03-5B7F-482A-B267-1A6943A269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1E0F5EE7-D77A-4A86-AEC5-D9C8A815FC9A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9DC60BF0-7FDC-4186-9735-89C62CB876A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32" name="Rectangle 331">
                  <a:extLst>
                    <a:ext uri="{FF2B5EF4-FFF2-40B4-BE49-F238E27FC236}">
                      <a16:creationId xmlns:a16="http://schemas.microsoft.com/office/drawing/2014/main" id="{D7AB8F7E-1058-47CE-8918-5C5B7D8F742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27F0D595-2C25-4E08-B1B7-144904F3D34A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5726C712-B028-46BB-AEDD-7018BDD8B27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F145DEDE-9A3B-487A-83ED-8DED3A187F41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6E8821CA-2854-4DE0-BB57-F32B47146F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18DC78A0-3827-4938-83BE-D70F5AD782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B71DE3C8-5D95-4777-BE0A-5872503002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504F075B-BAC5-42E5-8826-AD64A13588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A352EF36-6F46-4BFB-9CA4-C65441F184C4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5F2D2DF8-C1A1-42DE-AEBB-2327B7948420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1B5537F9-F65B-4AFE-881D-4456D6FC736E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319" name="Picture 318" descr="School icon">
                  <a:extLst>
                    <a:ext uri="{FF2B5EF4-FFF2-40B4-BE49-F238E27FC236}">
                      <a16:creationId xmlns:a16="http://schemas.microsoft.com/office/drawing/2014/main" id="{48B04DF6-2F17-467F-8BFB-274C5B5933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78B224F0-BCCF-47F7-B7D4-881D2E3AE4FA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321" name="Straight Connector 320">
                    <a:extLst>
                      <a:ext uri="{FF2B5EF4-FFF2-40B4-BE49-F238E27FC236}">
                        <a16:creationId xmlns:a16="http://schemas.microsoft.com/office/drawing/2014/main" id="{53C52F1F-C323-464B-A9C7-0A9EC6F3EBA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2" name="Parallelogram 321">
                    <a:extLst>
                      <a:ext uri="{FF2B5EF4-FFF2-40B4-BE49-F238E27FC236}">
                        <a16:creationId xmlns:a16="http://schemas.microsoft.com/office/drawing/2014/main" id="{2941B67A-A4B3-4B2D-9F37-751B319B0F7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318" name="Graphic 317" descr="Family with boy">
                <a:extLst>
                  <a:ext uri="{FF2B5EF4-FFF2-40B4-BE49-F238E27FC236}">
                    <a16:creationId xmlns:a16="http://schemas.microsoft.com/office/drawing/2014/main" id="{D670F35C-2473-42B2-B807-7BD4262A1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F9FC27-4AAE-48BC-9325-D977C9B9C21A}"/>
              </a:ext>
            </a:extLst>
          </p:cNvPr>
          <p:cNvGrpSpPr/>
          <p:nvPr/>
        </p:nvGrpSpPr>
        <p:grpSpPr>
          <a:xfrm>
            <a:off x="6677380" y="1912219"/>
            <a:ext cx="422895" cy="671236"/>
            <a:chOff x="7433305" y="2548529"/>
            <a:chExt cx="1750508" cy="2773656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F58EF37-A5CF-4D43-9901-DA4EE59C0236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A60830D7-F630-48CF-82B6-14F5920DB567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E965A891-5348-439F-88F1-E55C818E7EF8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A24C0037-13AF-4987-93C1-89904B964132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72E76AF3-5B7D-4631-9230-E9DB3F559841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0364B694-57EC-4F20-AE46-6BB665A7C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1E5612EB-6DEC-40C9-8207-9DC404C4928B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11634D0C-C031-4DD8-9863-2E5660F5E5B8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308" name="Straight Connector 307">
                    <a:extLst>
                      <a:ext uri="{FF2B5EF4-FFF2-40B4-BE49-F238E27FC236}">
                        <a16:creationId xmlns:a16="http://schemas.microsoft.com/office/drawing/2014/main" id="{477A256A-6C4E-41E6-AB56-22C64899C0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9" name="Straight Connector 308">
                    <a:extLst>
                      <a:ext uri="{FF2B5EF4-FFF2-40B4-BE49-F238E27FC236}">
                        <a16:creationId xmlns:a16="http://schemas.microsoft.com/office/drawing/2014/main" id="{ADA21E2B-4D7D-466F-9157-9B3FCD1BE8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10" name="Straight Connector 309">
                    <a:extLst>
                      <a:ext uri="{FF2B5EF4-FFF2-40B4-BE49-F238E27FC236}">
                        <a16:creationId xmlns:a16="http://schemas.microsoft.com/office/drawing/2014/main" id="{8EF07303-6298-4A20-97A6-9C75F52189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11" name="Straight Connector 310">
                    <a:extLst>
                      <a:ext uri="{FF2B5EF4-FFF2-40B4-BE49-F238E27FC236}">
                        <a16:creationId xmlns:a16="http://schemas.microsoft.com/office/drawing/2014/main" id="{8E07CB13-BF36-4FE4-B741-D721C9EBBE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98" name="Group 297">
                  <a:extLst>
                    <a:ext uri="{FF2B5EF4-FFF2-40B4-BE49-F238E27FC236}">
                      <a16:creationId xmlns:a16="http://schemas.microsoft.com/office/drawing/2014/main" id="{9FA0A7E6-753D-4F18-9D52-ECAFCF7A37D2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04" name="Straight Connector 303">
                    <a:extLst>
                      <a:ext uri="{FF2B5EF4-FFF2-40B4-BE49-F238E27FC236}">
                        <a16:creationId xmlns:a16="http://schemas.microsoft.com/office/drawing/2014/main" id="{5CC54CE8-0AAA-4F33-BB7D-832BBD500E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5" name="Straight Connector 304">
                    <a:extLst>
                      <a:ext uri="{FF2B5EF4-FFF2-40B4-BE49-F238E27FC236}">
                        <a16:creationId xmlns:a16="http://schemas.microsoft.com/office/drawing/2014/main" id="{2CAE46AB-6121-4F75-AADB-DE6F634E10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6" name="Straight Connector 305">
                    <a:extLst>
                      <a:ext uri="{FF2B5EF4-FFF2-40B4-BE49-F238E27FC236}">
                        <a16:creationId xmlns:a16="http://schemas.microsoft.com/office/drawing/2014/main" id="{995C686D-09CF-4415-9583-7E5541AFF1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7" name="Straight Connector 306">
                    <a:extLst>
                      <a:ext uri="{FF2B5EF4-FFF2-40B4-BE49-F238E27FC236}">
                        <a16:creationId xmlns:a16="http://schemas.microsoft.com/office/drawing/2014/main" id="{B7BCCEA5-B846-4AE2-B557-DE984EE8A9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99" name="Group 298">
                  <a:extLst>
                    <a:ext uri="{FF2B5EF4-FFF2-40B4-BE49-F238E27FC236}">
                      <a16:creationId xmlns:a16="http://schemas.microsoft.com/office/drawing/2014/main" id="{FA9C6F03-3D33-4B24-B641-F976960D6E1D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00" name="Straight Connector 299">
                    <a:extLst>
                      <a:ext uri="{FF2B5EF4-FFF2-40B4-BE49-F238E27FC236}">
                        <a16:creationId xmlns:a16="http://schemas.microsoft.com/office/drawing/2014/main" id="{1E957E8C-4272-40CA-8D94-FDE4498614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1" name="Straight Connector 300">
                    <a:extLst>
                      <a:ext uri="{FF2B5EF4-FFF2-40B4-BE49-F238E27FC236}">
                        <a16:creationId xmlns:a16="http://schemas.microsoft.com/office/drawing/2014/main" id="{F2822E22-DAE6-4394-B4B0-7DC8841AE4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2" name="Straight Connector 301">
                    <a:extLst>
                      <a:ext uri="{FF2B5EF4-FFF2-40B4-BE49-F238E27FC236}">
                        <a16:creationId xmlns:a16="http://schemas.microsoft.com/office/drawing/2014/main" id="{553BDEB9-F4E3-47C0-AAAA-DAA378E8BB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3" name="Straight Connector 302">
                    <a:extLst>
                      <a:ext uri="{FF2B5EF4-FFF2-40B4-BE49-F238E27FC236}">
                        <a16:creationId xmlns:a16="http://schemas.microsoft.com/office/drawing/2014/main" id="{0650924D-B69B-4D0C-B6B8-63EF49B4FA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3030C54-055F-4C5E-9070-E8C063C6B870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14D7DE20-7CBB-4DEA-9D7D-D37E5CFD6A63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768E9B63-23CB-4BAF-8C7D-39AC74A3BB2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F14187EB-ACED-430E-9AAF-3021CEDEE49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91D419E3-B1EA-41D0-B2AF-AC4796FC45BE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E1558BFF-A728-4A33-BA89-BDF0975FD75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9799157C-F247-40C8-BFAC-101530475FE9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FBA7BFC7-3026-4D92-BE50-D3B191BE2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A9FD3D08-01C3-467D-8F1A-08FE12C4B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B6E3CD87-5A48-45C7-9173-4259081409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BDBD158B-9AC8-4242-A80F-FE0A8CEE11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B6B1A8C0-BEA1-4AB4-A764-10A891C90524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F1555FD9-5ED1-4361-A365-F8AAD742EB1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F244B3F4-C136-4793-8822-9DB57DB2650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E64DF1E8-8B7D-4BA4-ADFF-1538F5E12F7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D273165F-00CD-4512-BEC5-E4D779257B7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192D8A0A-A8A6-4A6B-82FE-93268A9D730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C674568F-180C-48DC-A6D4-AF8643AA66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71D5F7DF-63CB-4043-9780-1A6CC6E1BE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D9C47B46-C334-4BE0-8DA3-C1F43B7D9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8DEADCF3-DDFA-4441-AB8D-F09A720E6C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D838559-12F5-4DDE-914E-D9CD75764CE9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B916CBFB-621D-4305-A006-1BEB95166BA8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D0233D86-6C23-4CD2-BA0C-9A5706F56A5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CB4B2AEA-34DA-417B-A174-511E2036035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27E94859-0CA7-4040-9D9B-C2B7E1B513CE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99EB9BF4-9C25-4D43-8653-F33CCE609A5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C4ED9952-B8AD-4FAE-A91B-E30200C0F03D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7BE456C0-2F02-45BE-B7F1-0F35053DCE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6F12A51F-96DE-4D06-9D6B-177031BBF1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F980AB99-15ED-40FE-9A8E-4411805820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730EBD26-4705-4A3C-90E4-B6C41B6D0F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6373901C-1596-406C-BED4-85C51F26C51B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0AA9B7B4-0042-4EB8-A569-ED44DD7ACCE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D810D1C-8D46-490F-ACE2-0387F608A5B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E924CE1D-EC04-4717-98AE-19F6B3E25E2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1ABD84FF-95FF-4A7A-8480-E785259F755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89A110A8-4C34-4D04-97CA-0309EADD2485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C229EB12-CE85-45FA-877E-55CE781C47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D94F0895-DCEC-4A53-8B5F-2CAF6D1D3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F5D6EBE7-7E7F-4F22-BF36-D78ECD801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A0272E55-26DA-485E-81BD-6E58C6DF33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F06E21B3-D1EA-4CB5-9DD6-A543B032C6B6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EC442E3A-1638-4AC2-B913-3885BDDC7C93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3968F943-6983-4284-81E2-7E2CF033000D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247" name="Picture 246" descr="School icon">
                  <a:extLst>
                    <a:ext uri="{FF2B5EF4-FFF2-40B4-BE49-F238E27FC236}">
                      <a16:creationId xmlns:a16="http://schemas.microsoft.com/office/drawing/2014/main" id="{43E009B6-BBC3-4656-8779-4BD10D4A88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B5657748-2BB0-4D26-8056-E51EE064ACBA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249" name="Straight Connector 248">
                    <a:extLst>
                      <a:ext uri="{FF2B5EF4-FFF2-40B4-BE49-F238E27FC236}">
                        <a16:creationId xmlns:a16="http://schemas.microsoft.com/office/drawing/2014/main" id="{F657140A-EFB0-4820-9AA3-9B550FD64C6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0" name="Parallelogram 249">
                    <a:extLst>
                      <a:ext uri="{FF2B5EF4-FFF2-40B4-BE49-F238E27FC236}">
                        <a16:creationId xmlns:a16="http://schemas.microsoft.com/office/drawing/2014/main" id="{DEF86DEC-2AE3-4929-9060-2A9A313F20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246" name="Graphic 245" descr="Family with boy">
                <a:extLst>
                  <a:ext uri="{FF2B5EF4-FFF2-40B4-BE49-F238E27FC236}">
                    <a16:creationId xmlns:a16="http://schemas.microsoft.com/office/drawing/2014/main" id="{C44D12D1-BC8A-499B-92CB-5720F4576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FDEC7C-DF66-49A8-911D-031BC81C447C}"/>
              </a:ext>
            </a:extLst>
          </p:cNvPr>
          <p:cNvGrpSpPr/>
          <p:nvPr/>
        </p:nvGrpSpPr>
        <p:grpSpPr>
          <a:xfrm>
            <a:off x="5073522" y="3187886"/>
            <a:ext cx="422895" cy="671236"/>
            <a:chOff x="7433305" y="2548529"/>
            <a:chExt cx="1750508" cy="2773656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9E90951-EA27-4118-93AF-015BD928A04F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E030DDD8-12B1-4E2A-9551-8A9D4BF562D5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D1856C3-51BE-407D-80C1-64CB8ED1A018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8C195829-1617-401A-A902-C62A9E25B926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BD9480F-C307-4623-B346-47C4B3AA6575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C4AD4DDF-9475-41E4-B87F-09106EA573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849F0ADD-EA3F-4A8E-8FD6-E8495172E0ED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8C33FD91-E0B0-4A18-8003-A0B5319EF229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236" name="Straight Connector 235">
                    <a:extLst>
                      <a:ext uri="{FF2B5EF4-FFF2-40B4-BE49-F238E27FC236}">
                        <a16:creationId xmlns:a16="http://schemas.microsoft.com/office/drawing/2014/main" id="{4AF039AD-33EE-47AC-9DD0-CC0616E033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7" name="Straight Connector 236">
                    <a:extLst>
                      <a:ext uri="{FF2B5EF4-FFF2-40B4-BE49-F238E27FC236}">
                        <a16:creationId xmlns:a16="http://schemas.microsoft.com/office/drawing/2014/main" id="{402671AF-7AAA-4CF2-9DD5-A48F5525BF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8" name="Straight Connector 237">
                    <a:extLst>
                      <a:ext uri="{FF2B5EF4-FFF2-40B4-BE49-F238E27FC236}">
                        <a16:creationId xmlns:a16="http://schemas.microsoft.com/office/drawing/2014/main" id="{4B564C35-A890-4683-997D-97D84B1903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9" name="Straight Connector 238">
                    <a:extLst>
                      <a:ext uri="{FF2B5EF4-FFF2-40B4-BE49-F238E27FC236}">
                        <a16:creationId xmlns:a16="http://schemas.microsoft.com/office/drawing/2014/main" id="{7E88942D-0A19-4439-B30E-24D59CBE2B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31BFB65A-8377-48CE-ADF1-3AD97360EE18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232" name="Straight Connector 231">
                    <a:extLst>
                      <a:ext uri="{FF2B5EF4-FFF2-40B4-BE49-F238E27FC236}">
                        <a16:creationId xmlns:a16="http://schemas.microsoft.com/office/drawing/2014/main" id="{11C4F987-0AAF-4C1B-8181-7A7018CABE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3" name="Straight Connector 232">
                    <a:extLst>
                      <a:ext uri="{FF2B5EF4-FFF2-40B4-BE49-F238E27FC236}">
                        <a16:creationId xmlns:a16="http://schemas.microsoft.com/office/drawing/2014/main" id="{EA8A46AA-B061-47CA-895B-9A6202BD18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4" name="Straight Connector 233">
                    <a:extLst>
                      <a:ext uri="{FF2B5EF4-FFF2-40B4-BE49-F238E27FC236}">
                        <a16:creationId xmlns:a16="http://schemas.microsoft.com/office/drawing/2014/main" id="{CC3B27A1-3513-4C57-8F53-6FC4AD37E0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5" name="Straight Connector 234">
                    <a:extLst>
                      <a:ext uri="{FF2B5EF4-FFF2-40B4-BE49-F238E27FC236}">
                        <a16:creationId xmlns:a16="http://schemas.microsoft.com/office/drawing/2014/main" id="{4BE9F9F3-3B12-4B8B-A587-E78703EC4A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28572F8C-F086-47F6-BF02-E0D166ACEFA9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780691DF-A8E8-409B-B438-B4D8495B7F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29" name="Straight Connector 228">
                    <a:extLst>
                      <a:ext uri="{FF2B5EF4-FFF2-40B4-BE49-F238E27FC236}">
                        <a16:creationId xmlns:a16="http://schemas.microsoft.com/office/drawing/2014/main" id="{224F2859-8017-4951-B3BC-E9A59D3572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0" name="Straight Connector 229">
                    <a:extLst>
                      <a:ext uri="{FF2B5EF4-FFF2-40B4-BE49-F238E27FC236}">
                        <a16:creationId xmlns:a16="http://schemas.microsoft.com/office/drawing/2014/main" id="{6DB0AA4D-BBBA-4E87-A168-8CD3E8E833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1" name="Straight Connector 230">
                    <a:extLst>
                      <a:ext uri="{FF2B5EF4-FFF2-40B4-BE49-F238E27FC236}">
                        <a16:creationId xmlns:a16="http://schemas.microsoft.com/office/drawing/2014/main" id="{E4FFD5FB-3BA2-4D3F-B041-4529DA5486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E62719ED-1631-4293-B2E0-94A5FD6AE882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7720B792-F737-4468-8CC2-2682A7796DBB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534BB95C-3D52-44D6-AE48-B7001700367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12AB9B07-2FB5-46A8-A713-50D8FA8AAFD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46787455-09E4-4770-9076-BB8ED2DE6C2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45A7D218-FAF2-4157-8F52-86C2A7F4D49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005A4037-EB3A-4BC5-BFDF-EEA8EDDBD019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B4AE8188-4604-453A-8682-785105AF78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E219D867-0EB6-4E1E-94C3-5A3E791422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45C02B74-ED0D-47F5-B274-ED870F43E5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31D01EEA-C5C9-4706-92B9-78B50E1D7F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4B1A24D5-E0C3-4B57-A7E8-D4D4BDA9EA4E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8F27429B-3918-4390-BC0A-74AAA9EF4350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78A0BD37-BC58-41F6-92B4-CCD0C2CA125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14EA8458-C0F2-4EF3-B3B7-E475143322E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82A35AD5-40AB-4FDE-A817-C5288C883E7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A386F88D-601E-491E-8C34-3AF45EA1828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CFEC1314-258F-4E35-9269-801465DDE9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E66598AC-E91A-4969-81D9-CD490651C2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AB1CBC01-AC03-4691-9262-007AA5F3A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5EFB462A-3161-4963-8EFB-2ED04DE68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3E9DA08-E896-42E5-B678-68A6DACC8B55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B385809-7F95-48CA-AD02-94274FFAECCC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8C745F4C-BF02-4AC5-A31C-556010D0696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0A7017B2-6510-44AD-8555-660E8386EE74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69737889-70D1-4632-9C91-14513D9856C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5F00F670-540F-4DA4-BB14-9B8BCF2ECD1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60A0C6BA-F5AA-4A23-8936-A5EE33FEE51D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AFA658CF-193D-4EE6-A1DA-B1E4AA7BF4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BE652C92-5E2C-4186-8F48-E33D12955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4E9B451E-6567-423E-971C-6092BB6E33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5B273AD-4B5A-4A14-9FC0-36D0721FED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BDB3667-37A7-4504-80D4-4DAFFB708103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60D2D193-4F2A-4E5C-B84F-FCD37CF00B7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1745BDF6-8732-46C0-9B8E-D493F938217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621D5EC-EB0B-4FB0-A807-1320CA3F680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A3D9B184-1470-44F9-9A70-1556678FC3BC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EBF8DAF8-B131-4ECD-94A6-D0F92467BF85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9049466F-F626-44D6-9E93-CFDEC2E99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AA952532-5F05-4972-AAC0-8244A12563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DDCFD180-8BFB-47CF-845F-120F3393C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9AF9C8B-E80E-4CA5-B98D-0360E8AE1F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95395431-45B6-4678-A7BF-03DA9461F41C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A433DD0E-FD13-48AB-BEC2-A853D33B7896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ED320537-AB2E-4BA7-B996-A4AA71A5FF97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75" name="Picture 174" descr="School icon">
                  <a:extLst>
                    <a:ext uri="{FF2B5EF4-FFF2-40B4-BE49-F238E27FC236}">
                      <a16:creationId xmlns:a16="http://schemas.microsoft.com/office/drawing/2014/main" id="{88EE55A6-DE97-424F-9029-A8A28C9F15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C81584BF-B9E1-4D02-BECC-39D0D721B608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3B188F07-DCDD-4BBF-A16B-8928B19D38C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8" name="Parallelogram 177">
                    <a:extLst>
                      <a:ext uri="{FF2B5EF4-FFF2-40B4-BE49-F238E27FC236}">
                        <a16:creationId xmlns:a16="http://schemas.microsoft.com/office/drawing/2014/main" id="{D210A929-157A-4A88-B740-6D83DAB6EE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74" name="Graphic 173" descr="Family with boy">
                <a:extLst>
                  <a:ext uri="{FF2B5EF4-FFF2-40B4-BE49-F238E27FC236}">
                    <a16:creationId xmlns:a16="http://schemas.microsoft.com/office/drawing/2014/main" id="{5A29476B-B3DA-48D3-B7A0-403CD0601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A91E87-73E5-4CA5-83C7-05573102231D}"/>
              </a:ext>
            </a:extLst>
          </p:cNvPr>
          <p:cNvGrpSpPr/>
          <p:nvPr/>
        </p:nvGrpSpPr>
        <p:grpSpPr>
          <a:xfrm>
            <a:off x="5969495" y="3622817"/>
            <a:ext cx="422895" cy="671236"/>
            <a:chOff x="7433305" y="2548529"/>
            <a:chExt cx="1750508" cy="2773656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E625140-1C8D-4A85-AC6F-D1921595AB45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82385F1-8411-4E51-AAA0-80391F5826CA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0D689AB-E2FF-4E4D-82FC-EE617075D878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944D8B99-F54D-4744-B771-1CE6F514FC7E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C2B3050-49FD-423B-936A-73628105FDFC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74910A7-019B-448B-886C-FB7C62B23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8590CA22-635B-4F38-90ED-B51F25E6A142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FEC199F1-3F16-48C6-8EEF-C8181784B234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C4988F2A-5FE2-401A-B58F-787B1C2FF5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82BEC957-36FB-4493-9E6B-3F20166A18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4BF634AF-3088-4A03-AF91-C6F440F9AF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D2EA2231-D696-40E1-9CE7-98C53299CB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4DAAC83B-3CE3-407D-92C2-7E02CC6EE783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7742DA35-470A-4439-A2B0-CFF646655C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7324535E-7536-463B-8F73-17135696A4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00542C4C-3433-4BCF-88DB-1067BC6B39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E317B1CE-44F0-4523-AF74-02AEE11B23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09FBA713-2FC6-4FE5-8A20-715173827FC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D3299179-EC5A-4871-8D36-BC1A2F8B2E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67B04B15-E7C4-4557-AE03-FB17BD3262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7114A3A0-A2C9-4E91-8992-0979FDA9AD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22B31B07-7C44-4ECF-A167-475DC616DB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9E7572B-7D29-49CE-BCDC-81112E730AAD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D090F4F9-98BC-4155-9260-69AACCE6981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CFDE9D0D-5CCB-46CB-A992-B1894B04310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9B0345AC-006E-4153-AE60-667E4E215D1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CEBE186-4659-4142-94EC-0DDE96B548C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1D410AC4-2663-4E42-AEAB-11BD581CEB8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69986DDB-145C-4AAF-AC42-771356502C4F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5B71087E-6CAA-4D55-948E-FDD8DFDDC9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CD843DFA-1FF5-4BE6-A54B-B632FB07A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081B04CB-2EEA-4D03-82DD-284ADAD8BE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E1AC2597-9C40-46C5-8AE1-54A9F3603E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C1C3B79-355F-4DF6-B17F-FD831EC4460F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DAF43D6D-649C-4020-B903-80A5DAEC6FEE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9FC161D3-B0B5-492A-85E1-AC99A9E68F55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F44C814D-5E41-40C5-88E3-6B9D1776305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E8E1308-9872-4E00-A7DE-A90617CE80B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FC3ACFDE-AB8A-4E30-A19B-26583CC65B4D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E029278-CF0D-4E12-9BC5-D608C5CA81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DD3CC501-D581-46FE-9803-DA35E9C10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861BFE16-35B3-4B6D-9111-3CC95D8C0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5DE7510-37C6-417B-B957-BB88E3F7F4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8CA09F3-5F9E-4469-9C55-2C5612CBE562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DFCAE560-4D1B-4500-BC4C-38526AC049D6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FB2456F6-0723-4C51-905D-901713D31147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9A87BE40-2066-4D3C-849F-C4EEF52E497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EA813F70-1B21-4B5C-BAB4-08DA32C18BD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4486B878-455A-4A0A-91D8-BCAE729E5F2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990F28BE-24A3-4641-BA37-BB3D52834B4A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BD0F6610-03D1-41B1-A21F-38F932F4F8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C25AACB8-D3DB-4BF2-A71F-1C1F1F0836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BD7822A4-0F11-49E3-ABB8-B581C1B82C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616702FB-956E-4FCC-8BBD-E72F13AD1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958DF95-9E70-4D10-BD32-F71DFAA17A54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AB709BF0-2213-4315-A27F-CCDF8D40F370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192BC27-287B-44AC-9238-F0064125F2A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DDD04E7B-9F7C-4B66-A765-B8D402B93FFA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B395A235-ACFD-4251-9D76-73491BBB9B8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E998CE6-B712-4BDE-A4C6-2AD6AF608A9F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420F3579-1AA7-430A-9DCA-447CF12A45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BB7D53E-6645-42F4-AF8D-DF553D429A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33955D68-5627-4BC0-B769-014164A0E9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728D8359-0226-432E-8686-889D0A8545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8204995-2769-47B7-9122-743BCC85ABBF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2FD583B4-95CB-4902-94CF-324343C1E5FB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D76E1D97-4ECF-4061-8E9A-FB0E85217445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03" name="Picture 102" descr="School icon">
                  <a:extLst>
                    <a:ext uri="{FF2B5EF4-FFF2-40B4-BE49-F238E27FC236}">
                      <a16:creationId xmlns:a16="http://schemas.microsoft.com/office/drawing/2014/main" id="{25333FF3-23E6-4CB7-AD8B-14627BA7B9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CF5DA59E-049B-4C0F-851F-9D84BD82ACB2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440C930C-C72B-470A-8BC6-CD8BE7749BF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Parallelogram 105">
                    <a:extLst>
                      <a:ext uri="{FF2B5EF4-FFF2-40B4-BE49-F238E27FC236}">
                        <a16:creationId xmlns:a16="http://schemas.microsoft.com/office/drawing/2014/main" id="{94A6A781-EFD0-410E-B318-78F6480291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02" name="Graphic 101" descr="Family with boy">
                <a:extLst>
                  <a:ext uri="{FF2B5EF4-FFF2-40B4-BE49-F238E27FC236}">
                    <a16:creationId xmlns:a16="http://schemas.microsoft.com/office/drawing/2014/main" id="{CDCD33FD-D6D2-4A8B-8A1F-76B38BA2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477B07-E904-42DB-9B18-BECEF3EDB7CD}"/>
              </a:ext>
            </a:extLst>
          </p:cNvPr>
          <p:cNvGrpSpPr/>
          <p:nvPr/>
        </p:nvGrpSpPr>
        <p:grpSpPr>
          <a:xfrm>
            <a:off x="6887317" y="2979636"/>
            <a:ext cx="422895" cy="671236"/>
            <a:chOff x="7433305" y="2548529"/>
            <a:chExt cx="1750508" cy="27736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05A548A-3EE7-4FFE-9947-63A255E83C12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FB7134A9-0E00-438A-B286-E8C011917ACC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07FB852-B114-40F3-B9FC-F1563FC6CC92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FB2A969-0DA8-4AE9-AB75-3EDB1A2BCBDF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BCD4C62-4CDB-40FF-A1C0-AE825F9832C2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C7EC0FD-94BB-4909-BAAD-F82D2DA3C8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8CF38AD-54BE-4B8B-8220-46B3F1C8D03A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A273ED5E-9710-4466-B1D1-92D06DF91088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AB30C365-9982-4168-A85A-84EB3DE1C8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CAE3E644-CF7E-4F27-BAC0-1F738B212D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853C8067-9C0B-4CF3-96CB-3F9B175B77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0AFE1A65-48F6-4B25-8A04-C0EAB7223A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DF485F31-B168-47C6-9E3D-8BC8FD500AC4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52C8AF99-A85A-4B5D-82FA-13EED062E4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680AE4F-D590-4659-B714-029FA6C6C7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A9B47A04-A688-470E-A768-C847E25568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CF2719F4-48E3-4216-8875-C67F1F4C40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98AE197B-735F-412D-A20D-F2100932FFC9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6957F667-E688-4876-A422-3ADC7BBC76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89E41B43-0777-46D0-999E-CB16055336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949E60A3-03F7-4379-A265-7B4DE6BB7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BD38DFBC-27B1-4ACB-9E26-4028ABC96D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8DDBEA0-5E1C-40BE-AF24-13BD9B034A15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F7B36C3-3FC2-4767-8256-4D1FAD2D94D9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8F958FF-D330-4B21-918E-132A9649248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A090413C-8D3F-4CED-8F8F-B377111A1F5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26912FA6-A9CF-4463-BFE4-6D42C1285EF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9EB8C6A-2C40-4BC0-B290-7F8CD3C995DA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7904094-86E7-4F28-B55B-4D9A681A55BF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965BCB3-644C-4623-A816-6F96EE6C2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D63A0C4-95BF-41AE-9B2B-C0E625EA4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21466854-B0FA-4556-83AC-F29004EA57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D2040907-505D-4B4B-9F85-BA7447F183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FC13B93-74B8-4A1D-956E-AEF7F6877430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CB1EDD-1F6F-4EE8-BB55-C84FCD6E2B4D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3EC33EC-F8C9-49F4-8A5E-00C332AB9FB6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3A27899-2A18-4B99-A6D1-0544D596D47E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DC1EF32-161D-40B4-A193-966BB2E9909C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F290F8D-7DC9-4643-A59C-AE5FE32B1C1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8462071-FE94-4998-8979-ADA6651B6F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C252A0F-507A-4A63-A0BB-223D718596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1FB9490-2D3A-4F99-B6FE-8AC690C585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7EA685C-2FD7-49C9-B88C-DBDEB153C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3D54972-82EE-4C7F-B516-7C719188A788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B4A58CE-C0C5-450E-9CF3-554078575E12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A86C42D-091D-4093-9585-016D563AD3A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1549A26-F1EC-4498-A089-57DE1E99E54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02EE57A-32EB-4F5C-B02F-DA67A3820B8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86E7AC79-F484-4796-B851-0EACDEE7B64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34EF899-A9F2-486F-BF04-DD8F425A0C04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B810870-3FC3-4796-B5E0-616CDCD80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114AC4FA-B18B-4A6A-BB58-955FFF645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0C69A651-DA92-40A7-A494-501436AD3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7506D1F-4FAD-44BB-A0E3-41E605E3D7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965889C-2FB2-4F61-AB07-DA6A92C45828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37A825A-C692-42F9-95AB-D8558242A986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DD75F0B-1E4B-4EDB-9DEE-D8691971095A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57D88FF-CBAB-4A03-918C-E21D13F9382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BBCA53C-49C5-41FF-8A8D-186393F5E2A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C70243A-A0B7-4EC5-A96F-EF75E3536615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035610B-6780-436D-9139-4B130A07F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80F7A0C-DCBB-468D-A828-84A8404D75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02300C04-D960-419E-8E2A-59CE276C5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9233643-3A1C-4B79-ACBD-A061D1B962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F17F9E8-4A29-4AB4-93FB-AD139DE8C9A9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BA5E118-694B-4981-8981-E239F3B88871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116B56A-5291-4ABC-B889-2B2F6B56E170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31" name="Picture 30" descr="School icon">
                  <a:extLst>
                    <a:ext uri="{FF2B5EF4-FFF2-40B4-BE49-F238E27FC236}">
                      <a16:creationId xmlns:a16="http://schemas.microsoft.com/office/drawing/2014/main" id="{2A1084EF-D793-4844-9A7C-8550C7BAF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colorTemperature colorTemp="11200"/>
                          </a14:imgEffect>
                          <a14:imgEffect>
                            <a14:saturation sat="20000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ABFA383-03FF-4C5A-A306-F48098080567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DFA25C98-4BA9-4FDA-BD9A-FE57CEF3B3B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Parallelogram 33">
                    <a:extLst>
                      <a:ext uri="{FF2B5EF4-FFF2-40B4-BE49-F238E27FC236}">
                        <a16:creationId xmlns:a16="http://schemas.microsoft.com/office/drawing/2014/main" id="{326A1AEA-67C3-4498-835F-373FDE2DB4D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30" name="Graphic 29" descr="Family with boy">
                <a:extLst>
                  <a:ext uri="{FF2B5EF4-FFF2-40B4-BE49-F238E27FC236}">
                    <a16:creationId xmlns:a16="http://schemas.microsoft.com/office/drawing/2014/main" id="{0291C87E-FD29-49F9-B89F-89DAA1A2C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sp>
        <p:nvSpPr>
          <p:cNvPr id="1469" name="Rectangle 1468">
            <a:extLst>
              <a:ext uri="{FF2B5EF4-FFF2-40B4-BE49-F238E27FC236}">
                <a16:creationId xmlns:a16="http://schemas.microsoft.com/office/drawing/2014/main" id="{F376CF45-4BC0-46C4-9CEC-D53990BA6D1B}"/>
              </a:ext>
            </a:extLst>
          </p:cNvPr>
          <p:cNvSpPr/>
          <p:nvPr/>
        </p:nvSpPr>
        <p:spPr>
          <a:xfrm>
            <a:off x="619707" y="669899"/>
            <a:ext cx="3887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Türkİye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Profİlİ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7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FC8B846-A94C-4C4D-8D59-01BAA243A918}"/>
              </a:ext>
            </a:extLst>
          </p:cNvPr>
          <p:cNvSpPr/>
          <p:nvPr/>
        </p:nvSpPr>
        <p:spPr>
          <a:xfrm>
            <a:off x="1735138" y="1706526"/>
            <a:ext cx="9048750" cy="3909060"/>
          </a:xfrm>
          <a:custGeom>
            <a:avLst/>
            <a:gdLst>
              <a:gd name="connsiteX0" fmla="*/ 1039929 w 5757333"/>
              <a:gd name="connsiteY0" fmla="*/ 412158 h 2482850"/>
              <a:gd name="connsiteX1" fmla="*/ 1023654 w 5757333"/>
              <a:gd name="connsiteY1" fmla="*/ 442826 h 2482850"/>
              <a:gd name="connsiteX2" fmla="*/ 1024766 w 5757333"/>
              <a:gd name="connsiteY2" fmla="*/ 472847 h 2482850"/>
              <a:gd name="connsiteX3" fmla="*/ 1076927 w 5757333"/>
              <a:gd name="connsiteY3" fmla="*/ 515653 h 2482850"/>
              <a:gd name="connsiteX4" fmla="*/ 1098013 w 5757333"/>
              <a:gd name="connsiteY4" fmla="*/ 530662 h 2482850"/>
              <a:gd name="connsiteX5" fmla="*/ 1159052 w 5757333"/>
              <a:gd name="connsiteY5" fmla="*/ 547898 h 2482850"/>
              <a:gd name="connsiteX6" fmla="*/ 1220087 w 5757333"/>
              <a:gd name="connsiteY6" fmla="*/ 561794 h 2482850"/>
              <a:gd name="connsiteX7" fmla="*/ 1258931 w 5757333"/>
              <a:gd name="connsiteY7" fmla="*/ 566800 h 2482850"/>
              <a:gd name="connsiteX8" fmla="*/ 1260039 w 5757333"/>
              <a:gd name="connsiteY8" fmla="*/ 575695 h 2482850"/>
              <a:gd name="connsiteX9" fmla="*/ 1177360 w 5757333"/>
              <a:gd name="connsiteY9" fmla="*/ 577361 h 2482850"/>
              <a:gd name="connsiteX10" fmla="*/ 1155720 w 5757333"/>
              <a:gd name="connsiteY10" fmla="*/ 570135 h 2482850"/>
              <a:gd name="connsiteX11" fmla="*/ 1115933 w 5757333"/>
              <a:gd name="connsiteY11" fmla="*/ 573910 h 2482850"/>
              <a:gd name="connsiteX12" fmla="*/ 1011948 w 5757333"/>
              <a:gd name="connsiteY12" fmla="*/ 581859 h 2482850"/>
              <a:gd name="connsiteX13" fmla="*/ 976757 w 5757333"/>
              <a:gd name="connsiteY13" fmla="*/ 597109 h 2482850"/>
              <a:gd name="connsiteX14" fmla="*/ 938046 w 5757333"/>
              <a:gd name="connsiteY14" fmla="*/ 612358 h 2482850"/>
              <a:gd name="connsiteX15" fmla="*/ 994353 w 5757333"/>
              <a:gd name="connsiteY15" fmla="*/ 665146 h 2482850"/>
              <a:gd name="connsiteX16" fmla="*/ 1014295 w 5757333"/>
              <a:gd name="connsiteY16" fmla="*/ 678050 h 2482850"/>
              <a:gd name="connsiteX17" fmla="*/ 957988 w 5757333"/>
              <a:gd name="connsiteY17" fmla="*/ 679223 h 2482850"/>
              <a:gd name="connsiteX18" fmla="*/ 868836 w 5757333"/>
              <a:gd name="connsiteY18" fmla="*/ 675703 h 2482850"/>
              <a:gd name="connsiteX19" fmla="*/ 770299 w 5757333"/>
              <a:gd name="connsiteY19" fmla="*/ 663973 h 2482850"/>
              <a:gd name="connsiteX20" fmla="*/ 687069 w 5757333"/>
              <a:gd name="connsiteY20" fmla="*/ 671533 h 2482850"/>
              <a:gd name="connsiteX21" fmla="*/ 690941 w 5757333"/>
              <a:gd name="connsiteY21" fmla="*/ 656010 h 2482850"/>
              <a:gd name="connsiteX22" fmla="*/ 711275 w 5757333"/>
              <a:gd name="connsiteY22" fmla="*/ 636607 h 2482850"/>
              <a:gd name="connsiteX23" fmla="*/ 613210 w 5757333"/>
              <a:gd name="connsiteY23" fmla="*/ 611257 h 2482850"/>
              <a:gd name="connsiteX24" fmla="*/ 632742 w 5757333"/>
              <a:gd name="connsiteY24" fmla="*/ 657114 h 2482850"/>
              <a:gd name="connsiteX25" fmla="*/ 608964 w 5757333"/>
              <a:gd name="connsiteY25" fmla="*/ 686837 h 2482850"/>
              <a:gd name="connsiteX26" fmla="*/ 554615 w 5757333"/>
              <a:gd name="connsiteY26" fmla="*/ 677492 h 2482850"/>
              <a:gd name="connsiteX27" fmla="*/ 524043 w 5757333"/>
              <a:gd name="connsiteY27" fmla="*/ 666326 h 2482850"/>
              <a:gd name="connsiteX28" fmla="*/ 499416 w 5757333"/>
              <a:gd name="connsiteY28" fmla="*/ 623150 h 2482850"/>
              <a:gd name="connsiteX29" fmla="*/ 423837 w 5757333"/>
              <a:gd name="connsiteY29" fmla="*/ 619749 h 2482850"/>
              <a:gd name="connsiteX30" fmla="*/ 399210 w 5757333"/>
              <a:gd name="connsiteY30" fmla="*/ 626547 h 2482850"/>
              <a:gd name="connsiteX31" fmla="*/ 308345 w 5757333"/>
              <a:gd name="connsiteY31" fmla="*/ 635884 h 2482850"/>
              <a:gd name="connsiteX32" fmla="*/ 246274 w 5757333"/>
              <a:gd name="connsiteY32" fmla="*/ 685969 h 2482850"/>
              <a:gd name="connsiteX33" fmla="*/ 183655 w 5757333"/>
              <a:gd name="connsiteY33" fmla="*/ 749138 h 2482850"/>
              <a:gd name="connsiteX34" fmla="*/ 158247 w 5757333"/>
              <a:gd name="connsiteY34" fmla="*/ 755518 h 2482850"/>
              <a:gd name="connsiteX35" fmla="*/ 123891 w 5757333"/>
              <a:gd name="connsiteY35" fmla="*/ 890239 h 2482850"/>
              <a:gd name="connsiteX36" fmla="*/ 93711 w 5757333"/>
              <a:gd name="connsiteY36" fmla="*/ 953459 h 2482850"/>
              <a:gd name="connsiteX37" fmla="*/ 130292 w 5757333"/>
              <a:gd name="connsiteY37" fmla="*/ 981864 h 2482850"/>
              <a:gd name="connsiteX38" fmla="*/ 276291 w 5757333"/>
              <a:gd name="connsiteY38" fmla="*/ 954308 h 2482850"/>
              <a:gd name="connsiteX39" fmla="*/ 336743 w 5757333"/>
              <a:gd name="connsiteY39" fmla="*/ 952696 h 2482850"/>
              <a:gd name="connsiteX40" fmla="*/ 310950 w 5757333"/>
              <a:gd name="connsiteY40" fmla="*/ 1009117 h 2482850"/>
              <a:gd name="connsiteX41" fmla="*/ 289993 w 5757333"/>
              <a:gd name="connsiteY41" fmla="*/ 1032493 h 2482850"/>
              <a:gd name="connsiteX42" fmla="*/ 259613 w 5757333"/>
              <a:gd name="connsiteY42" fmla="*/ 1070743 h 2482850"/>
              <a:gd name="connsiteX43" fmla="*/ 290803 w 5757333"/>
              <a:gd name="connsiteY43" fmla="*/ 1103293 h 2482850"/>
              <a:gd name="connsiteX44" fmla="*/ 316139 w 5757333"/>
              <a:gd name="connsiteY44" fmla="*/ 1126262 h 2482850"/>
              <a:gd name="connsiteX45" fmla="*/ 301274 w 5757333"/>
              <a:gd name="connsiteY45" fmla="*/ 1161144 h 2482850"/>
              <a:gd name="connsiteX46" fmla="*/ 319122 w 5757333"/>
              <a:gd name="connsiteY46" fmla="*/ 1206605 h 2482850"/>
              <a:gd name="connsiteX47" fmla="*/ 348175 w 5757333"/>
              <a:gd name="connsiteY47" fmla="*/ 1207713 h 2482850"/>
              <a:gd name="connsiteX48" fmla="*/ 360049 w 5757333"/>
              <a:gd name="connsiteY48" fmla="*/ 1227130 h 2482850"/>
              <a:gd name="connsiteX49" fmla="*/ 324753 w 5757333"/>
              <a:gd name="connsiteY49" fmla="*/ 1244438 h 2482850"/>
              <a:gd name="connsiteX50" fmla="*/ 295733 w 5757333"/>
              <a:gd name="connsiteY50" fmla="*/ 1267392 h 2482850"/>
              <a:gd name="connsiteX51" fmla="*/ 276035 w 5757333"/>
              <a:gd name="connsiteY51" fmla="*/ 1268648 h 2482850"/>
              <a:gd name="connsiteX52" fmla="*/ 271944 w 5757333"/>
              <a:gd name="connsiteY52" fmla="*/ 1320550 h 2482850"/>
              <a:gd name="connsiteX53" fmla="*/ 292764 w 5757333"/>
              <a:gd name="connsiteY53" fmla="*/ 1338873 h 2482850"/>
              <a:gd name="connsiteX54" fmla="*/ 306305 w 5757333"/>
              <a:gd name="connsiteY54" fmla="*/ 1372387 h 2482850"/>
              <a:gd name="connsiteX55" fmla="*/ 346127 w 5757333"/>
              <a:gd name="connsiteY55" fmla="*/ 1388350 h 2482850"/>
              <a:gd name="connsiteX56" fmla="*/ 368538 w 5757333"/>
              <a:gd name="connsiteY56" fmla="*/ 1399368 h 2482850"/>
              <a:gd name="connsiteX57" fmla="*/ 327808 w 5757333"/>
              <a:gd name="connsiteY57" fmla="*/ 1397921 h 2482850"/>
              <a:gd name="connsiteX58" fmla="*/ 291170 w 5757333"/>
              <a:gd name="connsiteY58" fmla="*/ 1409102 h 2482850"/>
              <a:gd name="connsiteX59" fmla="*/ 265269 w 5757333"/>
              <a:gd name="connsiteY59" fmla="*/ 1405906 h 2482850"/>
              <a:gd name="connsiteX60" fmla="*/ 240577 w 5757333"/>
              <a:gd name="connsiteY60" fmla="*/ 1402322 h 2482850"/>
              <a:gd name="connsiteX61" fmla="*/ 228825 w 5757333"/>
              <a:gd name="connsiteY61" fmla="*/ 1401426 h 2482850"/>
              <a:gd name="connsiteX62" fmla="*/ 228530 w 5757333"/>
              <a:gd name="connsiteY62" fmla="*/ 1364691 h 2482850"/>
              <a:gd name="connsiteX63" fmla="*/ 207922 w 5757333"/>
              <a:gd name="connsiteY63" fmla="*/ 1297492 h 2482850"/>
              <a:gd name="connsiteX64" fmla="*/ 165811 w 5757333"/>
              <a:gd name="connsiteY64" fmla="*/ 1284948 h 2482850"/>
              <a:gd name="connsiteX65" fmla="*/ 164016 w 5757333"/>
              <a:gd name="connsiteY65" fmla="*/ 1369170 h 2482850"/>
              <a:gd name="connsiteX66" fmla="*/ 154163 w 5757333"/>
              <a:gd name="connsiteY66" fmla="*/ 1420241 h 2482850"/>
              <a:gd name="connsiteX67" fmla="*/ 120116 w 5757333"/>
              <a:gd name="connsiteY67" fmla="*/ 1418450 h 2482850"/>
              <a:gd name="connsiteX68" fmla="*/ 126388 w 5757333"/>
              <a:gd name="connsiteY68" fmla="*/ 1456081 h 2482850"/>
              <a:gd name="connsiteX69" fmla="*/ 191791 w 5757333"/>
              <a:gd name="connsiteY69" fmla="*/ 1504464 h 2482850"/>
              <a:gd name="connsiteX70" fmla="*/ 230218 w 5757333"/>
              <a:gd name="connsiteY70" fmla="*/ 1490186 h 2482850"/>
              <a:gd name="connsiteX71" fmla="*/ 256543 w 5757333"/>
              <a:gd name="connsiteY71" fmla="*/ 1498678 h 2482850"/>
              <a:gd name="connsiteX72" fmla="*/ 276075 w 5757333"/>
              <a:gd name="connsiteY72" fmla="*/ 1525853 h 2482850"/>
              <a:gd name="connsiteX73" fmla="*/ 288860 w 5757333"/>
              <a:gd name="connsiteY73" fmla="*/ 1536043 h 2482850"/>
              <a:gd name="connsiteX74" fmla="*/ 356843 w 5757333"/>
              <a:gd name="connsiteY74" fmla="*/ 1569965 h 2482850"/>
              <a:gd name="connsiteX75" fmla="*/ 393355 w 5757333"/>
              <a:gd name="connsiteY75" fmla="*/ 1605721 h 2482850"/>
              <a:gd name="connsiteX76" fmla="*/ 388300 w 5757333"/>
              <a:gd name="connsiteY76" fmla="*/ 1643633 h 2482850"/>
              <a:gd name="connsiteX77" fmla="*/ 346465 w 5757333"/>
              <a:gd name="connsiteY77" fmla="*/ 1673956 h 2482850"/>
              <a:gd name="connsiteX78" fmla="*/ 323245 w 5757333"/>
              <a:gd name="connsiteY78" fmla="*/ 1677627 h 2482850"/>
              <a:gd name="connsiteX79" fmla="*/ 352043 w 5757333"/>
              <a:gd name="connsiteY79" fmla="*/ 1712315 h 2482850"/>
              <a:gd name="connsiteX80" fmla="*/ 359437 w 5757333"/>
              <a:gd name="connsiteY80" fmla="*/ 1744470 h 2482850"/>
              <a:gd name="connsiteX81" fmla="*/ 356674 w 5757333"/>
              <a:gd name="connsiteY81" fmla="*/ 1775095 h 2482850"/>
              <a:gd name="connsiteX82" fmla="*/ 362464 w 5757333"/>
              <a:gd name="connsiteY82" fmla="*/ 1806249 h 2482850"/>
              <a:gd name="connsiteX83" fmla="*/ 411372 w 5757333"/>
              <a:gd name="connsiteY83" fmla="*/ 1812734 h 2482850"/>
              <a:gd name="connsiteX84" fmla="*/ 450519 w 5757333"/>
              <a:gd name="connsiteY84" fmla="*/ 1866097 h 2482850"/>
              <a:gd name="connsiteX85" fmla="*/ 459921 w 5757333"/>
              <a:gd name="connsiteY85" fmla="*/ 1872606 h 2482850"/>
              <a:gd name="connsiteX86" fmla="*/ 452688 w 5757333"/>
              <a:gd name="connsiteY86" fmla="*/ 1897197 h 2482850"/>
              <a:gd name="connsiteX87" fmla="*/ 415805 w 5757333"/>
              <a:gd name="connsiteY87" fmla="*/ 1911662 h 2482850"/>
              <a:gd name="connsiteX88" fmla="*/ 402776 w 5757333"/>
              <a:gd name="connsiteY88" fmla="*/ 1900810 h 2482850"/>
              <a:gd name="connsiteX89" fmla="*/ 360107 w 5757333"/>
              <a:gd name="connsiteY89" fmla="*/ 1947099 h 2482850"/>
              <a:gd name="connsiteX90" fmla="*/ 393895 w 5757333"/>
              <a:gd name="connsiteY90" fmla="*/ 1964011 h 2482850"/>
              <a:gd name="connsiteX91" fmla="*/ 424243 w 5757333"/>
              <a:gd name="connsiteY91" fmla="*/ 1962223 h 2482850"/>
              <a:gd name="connsiteX92" fmla="*/ 542218 w 5757333"/>
              <a:gd name="connsiteY92" fmla="*/ 1969182 h 2482850"/>
              <a:gd name="connsiteX93" fmla="*/ 652432 w 5757333"/>
              <a:gd name="connsiteY93" fmla="*/ 1966771 h 2482850"/>
              <a:gd name="connsiteX94" fmla="*/ 624127 w 5757333"/>
              <a:gd name="connsiteY94" fmla="*/ 1992726 h 2482850"/>
              <a:gd name="connsiteX95" fmla="*/ 589796 w 5757333"/>
              <a:gd name="connsiteY95" fmla="*/ 2031944 h 2482850"/>
              <a:gd name="connsiteX96" fmla="*/ 559080 w 5757333"/>
              <a:gd name="connsiteY96" fmla="*/ 2039188 h 2482850"/>
              <a:gd name="connsiteX97" fmla="*/ 500053 w 5757333"/>
              <a:gd name="connsiteY97" fmla="*/ 2039181 h 2482850"/>
              <a:gd name="connsiteX98" fmla="*/ 450673 w 5757333"/>
              <a:gd name="connsiteY98" fmla="*/ 2047032 h 2482850"/>
              <a:gd name="connsiteX99" fmla="*/ 403092 w 5757333"/>
              <a:gd name="connsiteY99" fmla="*/ 2055477 h 2482850"/>
              <a:gd name="connsiteX100" fmla="*/ 453559 w 5757333"/>
              <a:gd name="connsiteY100" fmla="*/ 2093123 h 2482850"/>
              <a:gd name="connsiteX101" fmla="*/ 493472 w 5757333"/>
              <a:gd name="connsiteY101" fmla="*/ 2078687 h 2482850"/>
              <a:gd name="connsiteX102" fmla="*/ 513353 w 5757333"/>
              <a:gd name="connsiteY102" fmla="*/ 2069345 h 2482850"/>
              <a:gd name="connsiteX103" fmla="*/ 576939 w 5757333"/>
              <a:gd name="connsiteY103" fmla="*/ 2070655 h 2482850"/>
              <a:gd name="connsiteX104" fmla="*/ 590742 w 5757333"/>
              <a:gd name="connsiteY104" fmla="*/ 2079528 h 2482850"/>
              <a:gd name="connsiteX105" fmla="*/ 581869 w 5757333"/>
              <a:gd name="connsiteY105" fmla="*/ 2094317 h 2482850"/>
              <a:gd name="connsiteX106" fmla="*/ 577925 w 5757333"/>
              <a:gd name="connsiteY106" fmla="*/ 2111079 h 2482850"/>
              <a:gd name="connsiteX107" fmla="*/ 572009 w 5757333"/>
              <a:gd name="connsiteY107" fmla="*/ 2132769 h 2482850"/>
              <a:gd name="connsiteX108" fmla="*/ 635109 w 5757333"/>
              <a:gd name="connsiteY108" fmla="*/ 2109107 h 2482850"/>
              <a:gd name="connsiteX109" fmla="*/ 681881 w 5757333"/>
              <a:gd name="connsiteY109" fmla="*/ 2075142 h 2482850"/>
              <a:gd name="connsiteX110" fmla="*/ 695558 w 5757333"/>
              <a:gd name="connsiteY110" fmla="*/ 2066009 h 2482850"/>
              <a:gd name="connsiteX111" fmla="*/ 723668 w 5757333"/>
              <a:gd name="connsiteY111" fmla="*/ 2054592 h 2482850"/>
              <a:gd name="connsiteX112" fmla="*/ 748741 w 5757333"/>
              <a:gd name="connsiteY112" fmla="*/ 2062965 h 2482850"/>
              <a:gd name="connsiteX113" fmla="*/ 767737 w 5757333"/>
              <a:gd name="connsiteY113" fmla="*/ 2080471 h 2482850"/>
              <a:gd name="connsiteX114" fmla="*/ 797283 w 5757333"/>
              <a:gd name="connsiteY114" fmla="*/ 2104591 h 2482850"/>
              <a:gd name="connsiteX115" fmla="*/ 824720 w 5757333"/>
              <a:gd name="connsiteY115" fmla="*/ 2121086 h 2482850"/>
              <a:gd name="connsiteX116" fmla="*/ 840376 w 5757333"/>
              <a:gd name="connsiteY116" fmla="*/ 2143266 h 2482850"/>
              <a:gd name="connsiteX117" fmla="*/ 859624 w 5757333"/>
              <a:gd name="connsiteY117" fmla="*/ 2115821 h 2482850"/>
              <a:gd name="connsiteX118" fmla="*/ 912724 w 5757333"/>
              <a:gd name="connsiteY118" fmla="*/ 2121438 h 2482850"/>
              <a:gd name="connsiteX119" fmla="*/ 911152 w 5757333"/>
              <a:gd name="connsiteY119" fmla="*/ 2133068 h 2482850"/>
              <a:gd name="connsiteX120" fmla="*/ 902307 w 5757333"/>
              <a:gd name="connsiteY120" fmla="*/ 2138861 h 2482850"/>
              <a:gd name="connsiteX121" fmla="*/ 906035 w 5757333"/>
              <a:gd name="connsiteY121" fmla="*/ 2173373 h 2482850"/>
              <a:gd name="connsiteX122" fmla="*/ 917273 w 5757333"/>
              <a:gd name="connsiteY122" fmla="*/ 2197881 h 2482850"/>
              <a:gd name="connsiteX123" fmla="*/ 923322 w 5757333"/>
              <a:gd name="connsiteY123" fmla="*/ 2211605 h 2482850"/>
              <a:gd name="connsiteX124" fmla="*/ 959024 w 5757333"/>
              <a:gd name="connsiteY124" fmla="*/ 2270665 h 2482850"/>
              <a:gd name="connsiteX125" fmla="*/ 1003949 w 5757333"/>
              <a:gd name="connsiteY125" fmla="*/ 2293467 h 2482850"/>
              <a:gd name="connsiteX126" fmla="*/ 1021937 w 5757333"/>
              <a:gd name="connsiteY126" fmla="*/ 2304961 h 2482850"/>
              <a:gd name="connsiteX127" fmla="*/ 1049328 w 5757333"/>
              <a:gd name="connsiteY127" fmla="*/ 2312697 h 2482850"/>
              <a:gd name="connsiteX128" fmla="*/ 1079309 w 5757333"/>
              <a:gd name="connsiteY128" fmla="*/ 2327234 h 2482850"/>
              <a:gd name="connsiteX129" fmla="*/ 1149847 w 5757333"/>
              <a:gd name="connsiteY129" fmla="*/ 2329778 h 2482850"/>
              <a:gd name="connsiteX130" fmla="*/ 1241709 w 5757333"/>
              <a:gd name="connsiteY130" fmla="*/ 2310865 h 2482850"/>
              <a:gd name="connsiteX131" fmla="*/ 1323240 w 5757333"/>
              <a:gd name="connsiteY131" fmla="*/ 2315680 h 2482850"/>
              <a:gd name="connsiteX132" fmla="*/ 1373660 w 5757333"/>
              <a:gd name="connsiteY132" fmla="*/ 2258211 h 2482850"/>
              <a:gd name="connsiteX133" fmla="*/ 1369536 w 5757333"/>
              <a:gd name="connsiteY133" fmla="*/ 2223188 h 2482850"/>
              <a:gd name="connsiteX134" fmla="*/ 1387553 w 5757333"/>
              <a:gd name="connsiteY134" fmla="*/ 2174370 h 2482850"/>
              <a:gd name="connsiteX135" fmla="*/ 1437808 w 5757333"/>
              <a:gd name="connsiteY135" fmla="*/ 2081673 h 2482850"/>
              <a:gd name="connsiteX136" fmla="*/ 1500037 w 5757333"/>
              <a:gd name="connsiteY136" fmla="*/ 2087841 h 2482850"/>
              <a:gd name="connsiteX137" fmla="*/ 1534517 w 5757333"/>
              <a:gd name="connsiteY137" fmla="*/ 2092508 h 2482850"/>
              <a:gd name="connsiteX138" fmla="*/ 1579560 w 5757333"/>
              <a:gd name="connsiteY138" fmla="*/ 2102032 h 2482850"/>
              <a:gd name="connsiteX139" fmla="*/ 1625166 w 5757333"/>
              <a:gd name="connsiteY139" fmla="*/ 2113267 h 2482850"/>
              <a:gd name="connsiteX140" fmla="*/ 1673599 w 5757333"/>
              <a:gd name="connsiteY140" fmla="*/ 2141981 h 2482850"/>
              <a:gd name="connsiteX141" fmla="*/ 1718927 w 5757333"/>
              <a:gd name="connsiteY141" fmla="*/ 2176569 h 2482850"/>
              <a:gd name="connsiteX142" fmla="*/ 1820800 w 5757333"/>
              <a:gd name="connsiteY142" fmla="*/ 2225610 h 2482850"/>
              <a:gd name="connsiteX143" fmla="*/ 1895958 w 5757333"/>
              <a:gd name="connsiteY143" fmla="*/ 2305475 h 2482850"/>
              <a:gd name="connsiteX144" fmla="*/ 1931798 w 5757333"/>
              <a:gd name="connsiteY144" fmla="*/ 2363714 h 2482850"/>
              <a:gd name="connsiteX145" fmla="*/ 2013998 w 5757333"/>
              <a:gd name="connsiteY145" fmla="*/ 2398150 h 2482850"/>
              <a:gd name="connsiteX146" fmla="*/ 2081021 w 5757333"/>
              <a:gd name="connsiteY146" fmla="*/ 2420061 h 2482850"/>
              <a:gd name="connsiteX147" fmla="*/ 2154491 w 5757333"/>
              <a:gd name="connsiteY147" fmla="*/ 2409467 h 2482850"/>
              <a:gd name="connsiteX148" fmla="*/ 2189222 w 5757333"/>
              <a:gd name="connsiteY148" fmla="*/ 2393702 h 2482850"/>
              <a:gd name="connsiteX149" fmla="*/ 2236069 w 5757333"/>
              <a:gd name="connsiteY149" fmla="*/ 2394818 h 2482850"/>
              <a:gd name="connsiteX150" fmla="*/ 2255032 w 5757333"/>
              <a:gd name="connsiteY150" fmla="*/ 2391468 h 2482850"/>
              <a:gd name="connsiteX151" fmla="*/ 2295748 w 5757333"/>
              <a:gd name="connsiteY151" fmla="*/ 2386448 h 2482850"/>
              <a:gd name="connsiteX152" fmla="*/ 2331310 w 5757333"/>
              <a:gd name="connsiteY152" fmla="*/ 2385293 h 2482850"/>
              <a:gd name="connsiteX153" fmla="*/ 2354008 w 5757333"/>
              <a:gd name="connsiteY153" fmla="*/ 2381551 h 2482850"/>
              <a:gd name="connsiteX154" fmla="*/ 2406054 w 5757333"/>
              <a:gd name="connsiteY154" fmla="*/ 2353142 h 2482850"/>
              <a:gd name="connsiteX155" fmla="*/ 2424129 w 5757333"/>
              <a:gd name="connsiteY155" fmla="*/ 2334189 h 2482850"/>
              <a:gd name="connsiteX156" fmla="*/ 2466525 w 5757333"/>
              <a:gd name="connsiteY156" fmla="*/ 2329739 h 2482850"/>
              <a:gd name="connsiteX157" fmla="*/ 2492976 w 5757333"/>
              <a:gd name="connsiteY157" fmla="*/ 2305719 h 2482850"/>
              <a:gd name="connsiteX158" fmla="*/ 2542233 w 5757333"/>
              <a:gd name="connsiteY158" fmla="*/ 2248888 h 2482850"/>
              <a:gd name="connsiteX159" fmla="*/ 2646495 w 5757333"/>
              <a:gd name="connsiteY159" fmla="*/ 2148080 h 2482850"/>
              <a:gd name="connsiteX160" fmla="*/ 2698761 w 5757333"/>
              <a:gd name="connsiteY160" fmla="*/ 2140614 h 2482850"/>
              <a:gd name="connsiteX161" fmla="*/ 2765960 w 5757333"/>
              <a:gd name="connsiteY161" fmla="*/ 2180933 h 2482850"/>
              <a:gd name="connsiteX162" fmla="*/ 2829218 w 5757333"/>
              <a:gd name="connsiteY162" fmla="*/ 2219525 h 2482850"/>
              <a:gd name="connsiteX163" fmla="*/ 2868188 w 5757333"/>
              <a:gd name="connsiteY163" fmla="*/ 2218500 h 2482850"/>
              <a:gd name="connsiteX164" fmla="*/ 2895878 w 5757333"/>
              <a:gd name="connsiteY164" fmla="*/ 2225678 h 2482850"/>
              <a:gd name="connsiteX165" fmla="*/ 2933822 w 5757333"/>
              <a:gd name="connsiteY165" fmla="*/ 2218500 h 2482850"/>
              <a:gd name="connsiteX166" fmla="*/ 2983047 w 5757333"/>
              <a:gd name="connsiteY166" fmla="*/ 2175428 h 2482850"/>
              <a:gd name="connsiteX167" fmla="*/ 3022017 w 5757333"/>
              <a:gd name="connsiteY167" fmla="*/ 2142611 h 2482850"/>
              <a:gd name="connsiteX168" fmla="*/ 3079447 w 5757333"/>
              <a:gd name="connsiteY168" fmla="*/ 2093386 h 2482850"/>
              <a:gd name="connsiteX169" fmla="*/ 3124570 w 5757333"/>
              <a:gd name="connsiteY169" fmla="*/ 2151840 h 2482850"/>
              <a:gd name="connsiteX170" fmla="*/ 3113174 w 5757333"/>
              <a:gd name="connsiteY170" fmla="*/ 2203775 h 2482850"/>
              <a:gd name="connsiteX171" fmla="*/ 3001543 w 5757333"/>
              <a:gd name="connsiteY171" fmla="*/ 2318494 h 2482850"/>
              <a:gd name="connsiteX172" fmla="*/ 3030498 w 5757333"/>
              <a:gd name="connsiteY172" fmla="*/ 2372678 h 2482850"/>
              <a:gd name="connsiteX173" fmla="*/ 3053330 w 5757333"/>
              <a:gd name="connsiteY173" fmla="*/ 2427991 h 2482850"/>
              <a:gd name="connsiteX174" fmla="*/ 3058105 w 5757333"/>
              <a:gd name="connsiteY174" fmla="*/ 2460513 h 2482850"/>
              <a:gd name="connsiteX175" fmla="*/ 3166256 w 5757333"/>
              <a:gd name="connsiteY175" fmla="*/ 2465284 h 2482850"/>
              <a:gd name="connsiteX176" fmla="*/ 3219051 w 5757333"/>
              <a:gd name="connsiteY176" fmla="*/ 2363664 h 2482850"/>
              <a:gd name="connsiteX177" fmla="*/ 3274293 w 5757333"/>
              <a:gd name="connsiteY177" fmla="*/ 2252342 h 2482850"/>
              <a:gd name="connsiteX178" fmla="*/ 3278398 w 5757333"/>
              <a:gd name="connsiteY178" fmla="*/ 2152866 h 2482850"/>
              <a:gd name="connsiteX179" fmla="*/ 3296858 w 5757333"/>
              <a:gd name="connsiteY179" fmla="*/ 2129279 h 2482850"/>
              <a:gd name="connsiteX180" fmla="*/ 3370696 w 5757333"/>
              <a:gd name="connsiteY180" fmla="*/ 2145688 h 2482850"/>
              <a:gd name="connsiteX181" fmla="*/ 3495993 w 5757333"/>
              <a:gd name="connsiteY181" fmla="*/ 2178584 h 2482850"/>
              <a:gd name="connsiteX182" fmla="*/ 3598157 w 5757333"/>
              <a:gd name="connsiteY182" fmla="*/ 2161189 h 2482850"/>
              <a:gd name="connsiteX183" fmla="*/ 3724444 w 5757333"/>
              <a:gd name="connsiteY183" fmla="*/ 2096505 h 2482850"/>
              <a:gd name="connsiteX184" fmla="*/ 3879993 w 5757333"/>
              <a:gd name="connsiteY184" fmla="*/ 2104206 h 2482850"/>
              <a:gd name="connsiteX185" fmla="*/ 4024315 w 5757333"/>
              <a:gd name="connsiteY185" fmla="*/ 2142845 h 2482850"/>
              <a:gd name="connsiteX186" fmla="*/ 4293474 w 5757333"/>
              <a:gd name="connsiteY186" fmla="*/ 2098833 h 2482850"/>
              <a:gd name="connsiteX187" fmla="*/ 4397203 w 5757333"/>
              <a:gd name="connsiteY187" fmla="*/ 2028130 h 2482850"/>
              <a:gd name="connsiteX188" fmla="*/ 4570053 w 5757333"/>
              <a:gd name="connsiteY188" fmla="*/ 1936948 h 2482850"/>
              <a:gd name="connsiteX189" fmla="*/ 4700028 w 5757333"/>
              <a:gd name="connsiteY189" fmla="*/ 1948182 h 2482850"/>
              <a:gd name="connsiteX190" fmla="*/ 4829715 w 5757333"/>
              <a:gd name="connsiteY190" fmla="*/ 1915765 h 2482850"/>
              <a:gd name="connsiteX191" fmla="*/ 4992932 w 5757333"/>
              <a:gd name="connsiteY191" fmla="*/ 1835421 h 2482850"/>
              <a:gd name="connsiteX192" fmla="*/ 5029855 w 5757333"/>
              <a:gd name="connsiteY192" fmla="*/ 1862384 h 2482850"/>
              <a:gd name="connsiteX193" fmla="*/ 5029855 w 5757333"/>
              <a:gd name="connsiteY193" fmla="*/ 1885819 h 2482850"/>
              <a:gd name="connsiteX194" fmla="*/ 5113030 w 5757333"/>
              <a:gd name="connsiteY194" fmla="*/ 1864981 h 2482850"/>
              <a:gd name="connsiteX195" fmla="*/ 5194907 w 5757333"/>
              <a:gd name="connsiteY195" fmla="*/ 1799884 h 2482850"/>
              <a:gd name="connsiteX196" fmla="*/ 5284585 w 5757333"/>
              <a:gd name="connsiteY196" fmla="*/ 1780356 h 2482850"/>
              <a:gd name="connsiteX197" fmla="*/ 5332377 w 5757333"/>
              <a:gd name="connsiteY197" fmla="*/ 1788168 h 2482850"/>
              <a:gd name="connsiteX198" fmla="*/ 5538008 w 5757333"/>
              <a:gd name="connsiteY198" fmla="*/ 1788168 h 2482850"/>
              <a:gd name="connsiteX199" fmla="*/ 5615570 w 5757333"/>
              <a:gd name="connsiteY199" fmla="*/ 1787747 h 2482850"/>
              <a:gd name="connsiteX200" fmla="*/ 5612389 w 5757333"/>
              <a:gd name="connsiteY200" fmla="*/ 1835460 h 2482850"/>
              <a:gd name="connsiteX201" fmla="*/ 5672827 w 5757333"/>
              <a:gd name="connsiteY201" fmla="*/ 1860908 h 2482850"/>
              <a:gd name="connsiteX202" fmla="*/ 5747579 w 5757333"/>
              <a:gd name="connsiteY202" fmla="*/ 1805242 h 2482850"/>
              <a:gd name="connsiteX203" fmla="*/ 5761893 w 5757333"/>
              <a:gd name="connsiteY203" fmla="*/ 1714585 h 2482850"/>
              <a:gd name="connsiteX204" fmla="*/ 5717306 w 5757333"/>
              <a:gd name="connsiteY204" fmla="*/ 1619298 h 2482850"/>
              <a:gd name="connsiteX205" fmla="*/ 5642151 w 5757333"/>
              <a:gd name="connsiteY205" fmla="*/ 1560141 h 2482850"/>
              <a:gd name="connsiteX206" fmla="*/ 5614239 w 5757333"/>
              <a:gd name="connsiteY206" fmla="*/ 1553686 h 2482850"/>
              <a:gd name="connsiteX207" fmla="*/ 5582030 w 5757333"/>
              <a:gd name="connsiteY207" fmla="*/ 1517116 h 2482850"/>
              <a:gd name="connsiteX208" fmla="*/ 5633565 w 5757333"/>
              <a:gd name="connsiteY208" fmla="*/ 1392347 h 2482850"/>
              <a:gd name="connsiteX209" fmla="*/ 5615692 w 5757333"/>
              <a:gd name="connsiteY209" fmla="*/ 1348879 h 2482850"/>
              <a:gd name="connsiteX210" fmla="*/ 5593566 w 5757333"/>
              <a:gd name="connsiteY210" fmla="*/ 1302925 h 2482850"/>
              <a:gd name="connsiteX211" fmla="*/ 5554420 w 5757333"/>
              <a:gd name="connsiteY211" fmla="*/ 1204209 h 2482850"/>
              <a:gd name="connsiteX212" fmla="*/ 5544208 w 5757333"/>
              <a:gd name="connsiteY212" fmla="*/ 1137830 h 2482850"/>
              <a:gd name="connsiteX213" fmla="*/ 5532294 w 5757333"/>
              <a:gd name="connsiteY213" fmla="*/ 1108896 h 2482850"/>
              <a:gd name="connsiteX214" fmla="*/ 5493266 w 5757333"/>
              <a:gd name="connsiteY214" fmla="*/ 1037962 h 2482850"/>
              <a:gd name="connsiteX215" fmla="*/ 5485249 w 5757333"/>
              <a:gd name="connsiteY215" fmla="*/ 986829 h 2482850"/>
              <a:gd name="connsiteX216" fmla="*/ 5541416 w 5757333"/>
              <a:gd name="connsiteY216" fmla="*/ 958694 h 2482850"/>
              <a:gd name="connsiteX217" fmla="*/ 5581116 w 5757333"/>
              <a:gd name="connsiteY217" fmla="*/ 883025 h 2482850"/>
              <a:gd name="connsiteX218" fmla="*/ 5585959 w 5757333"/>
              <a:gd name="connsiteY218" fmla="*/ 863623 h 2482850"/>
              <a:gd name="connsiteX219" fmla="*/ 5636311 w 5757333"/>
              <a:gd name="connsiteY219" fmla="*/ 831605 h 2482850"/>
              <a:gd name="connsiteX220" fmla="*/ 5648768 w 5757333"/>
              <a:gd name="connsiteY220" fmla="*/ 800026 h 2482850"/>
              <a:gd name="connsiteX221" fmla="*/ 5562696 w 5757333"/>
              <a:gd name="connsiteY221" fmla="*/ 737829 h 2482850"/>
              <a:gd name="connsiteX222" fmla="*/ 5452213 w 5757333"/>
              <a:gd name="connsiteY222" fmla="*/ 715285 h 2482850"/>
              <a:gd name="connsiteX223" fmla="*/ 5397633 w 5757333"/>
              <a:gd name="connsiteY223" fmla="*/ 727001 h 2482850"/>
              <a:gd name="connsiteX224" fmla="*/ 5362542 w 5757333"/>
              <a:gd name="connsiteY224" fmla="*/ 723101 h 2482850"/>
              <a:gd name="connsiteX225" fmla="*/ 5323554 w 5757333"/>
              <a:gd name="connsiteY225" fmla="*/ 686639 h 2482850"/>
              <a:gd name="connsiteX226" fmla="*/ 5279370 w 5757333"/>
              <a:gd name="connsiteY226" fmla="*/ 568156 h 2482850"/>
              <a:gd name="connsiteX227" fmla="*/ 5279004 w 5757333"/>
              <a:gd name="connsiteY227" fmla="*/ 384613 h 2482850"/>
              <a:gd name="connsiteX228" fmla="*/ 5254866 w 5757333"/>
              <a:gd name="connsiteY228" fmla="*/ 352120 h 2482850"/>
              <a:gd name="connsiteX229" fmla="*/ 5220516 w 5757333"/>
              <a:gd name="connsiteY229" fmla="*/ 333552 h 2482850"/>
              <a:gd name="connsiteX230" fmla="*/ 5184849 w 5757333"/>
              <a:gd name="connsiteY230" fmla="*/ 300563 h 2482850"/>
              <a:gd name="connsiteX231" fmla="*/ 5141367 w 5757333"/>
              <a:gd name="connsiteY231" fmla="*/ 301383 h 2482850"/>
              <a:gd name="connsiteX232" fmla="*/ 5127420 w 5757333"/>
              <a:gd name="connsiteY232" fmla="*/ 262823 h 2482850"/>
              <a:gd name="connsiteX233" fmla="*/ 5018304 w 5757333"/>
              <a:gd name="connsiteY233" fmla="*/ 185704 h 2482850"/>
              <a:gd name="connsiteX234" fmla="*/ 4999463 w 5757333"/>
              <a:gd name="connsiteY234" fmla="*/ 169375 h 2482850"/>
              <a:gd name="connsiteX235" fmla="*/ 4934755 w 5757333"/>
              <a:gd name="connsiteY235" fmla="*/ 215088 h 2482850"/>
              <a:gd name="connsiteX236" fmla="*/ 4852033 w 5757333"/>
              <a:gd name="connsiteY236" fmla="*/ 221032 h 2482850"/>
              <a:gd name="connsiteX237" fmla="*/ 4744154 w 5757333"/>
              <a:gd name="connsiteY237" fmla="*/ 222867 h 2482850"/>
              <a:gd name="connsiteX238" fmla="*/ 4678204 w 5757333"/>
              <a:gd name="connsiteY238" fmla="*/ 236224 h 2482850"/>
              <a:gd name="connsiteX239" fmla="*/ 4613089 w 5757333"/>
              <a:gd name="connsiteY239" fmla="*/ 270452 h 2482850"/>
              <a:gd name="connsiteX240" fmla="*/ 4600314 w 5757333"/>
              <a:gd name="connsiteY240" fmla="*/ 286461 h 2482850"/>
              <a:gd name="connsiteX241" fmla="*/ 4576292 w 5757333"/>
              <a:gd name="connsiteY241" fmla="*/ 310530 h 2482850"/>
              <a:gd name="connsiteX242" fmla="*/ 4543270 w 5757333"/>
              <a:gd name="connsiteY242" fmla="*/ 333772 h 2482850"/>
              <a:gd name="connsiteX243" fmla="*/ 4464248 w 5757333"/>
              <a:gd name="connsiteY243" fmla="*/ 370216 h 2482850"/>
              <a:gd name="connsiteX244" fmla="*/ 4407358 w 5757333"/>
              <a:gd name="connsiteY244" fmla="*/ 416508 h 2482850"/>
              <a:gd name="connsiteX245" fmla="*/ 4378355 w 5757333"/>
              <a:gd name="connsiteY245" fmla="*/ 434917 h 2482850"/>
              <a:gd name="connsiteX246" fmla="*/ 4350061 w 5757333"/>
              <a:gd name="connsiteY246" fmla="*/ 433762 h 2482850"/>
              <a:gd name="connsiteX247" fmla="*/ 4321689 w 5757333"/>
              <a:gd name="connsiteY247" fmla="*/ 454938 h 2482850"/>
              <a:gd name="connsiteX248" fmla="*/ 4300782 w 5757333"/>
              <a:gd name="connsiteY248" fmla="*/ 469602 h 2482850"/>
              <a:gd name="connsiteX249" fmla="*/ 4247023 w 5757333"/>
              <a:gd name="connsiteY249" fmla="*/ 468706 h 2482850"/>
              <a:gd name="connsiteX250" fmla="*/ 4128379 w 5757333"/>
              <a:gd name="connsiteY250" fmla="*/ 459343 h 2482850"/>
              <a:gd name="connsiteX251" fmla="*/ 4094515 w 5757333"/>
              <a:gd name="connsiteY251" fmla="*/ 443791 h 2482850"/>
              <a:gd name="connsiteX252" fmla="*/ 4042310 w 5757333"/>
              <a:gd name="connsiteY252" fmla="*/ 428948 h 2482850"/>
              <a:gd name="connsiteX253" fmla="*/ 3997158 w 5757333"/>
              <a:gd name="connsiteY253" fmla="*/ 450862 h 2482850"/>
              <a:gd name="connsiteX254" fmla="*/ 3939308 w 5757333"/>
              <a:gd name="connsiteY254" fmla="*/ 456511 h 2482850"/>
              <a:gd name="connsiteX255" fmla="*/ 3866639 w 5757333"/>
              <a:gd name="connsiteY255" fmla="*/ 477720 h 2482850"/>
              <a:gd name="connsiteX256" fmla="*/ 3815774 w 5757333"/>
              <a:gd name="connsiteY256" fmla="*/ 495618 h 2482850"/>
              <a:gd name="connsiteX257" fmla="*/ 3701404 w 5757333"/>
              <a:gd name="connsiteY257" fmla="*/ 504293 h 2482850"/>
              <a:gd name="connsiteX258" fmla="*/ 3668415 w 5757333"/>
              <a:gd name="connsiteY258" fmla="*/ 500558 h 2482850"/>
              <a:gd name="connsiteX259" fmla="*/ 3632931 w 5757333"/>
              <a:gd name="connsiteY259" fmla="*/ 493088 h 2482850"/>
              <a:gd name="connsiteX260" fmla="*/ 3583130 w 5757333"/>
              <a:gd name="connsiteY260" fmla="*/ 470055 h 2482850"/>
              <a:gd name="connsiteX261" fmla="*/ 3568960 w 5757333"/>
              <a:gd name="connsiteY261" fmla="*/ 446738 h 2482850"/>
              <a:gd name="connsiteX262" fmla="*/ 3524452 w 5757333"/>
              <a:gd name="connsiteY262" fmla="*/ 470944 h 2482850"/>
              <a:gd name="connsiteX263" fmla="*/ 3488534 w 5757333"/>
              <a:gd name="connsiteY263" fmla="*/ 470944 h 2482850"/>
              <a:gd name="connsiteX264" fmla="*/ 3374330 w 5757333"/>
              <a:gd name="connsiteY264" fmla="*/ 429397 h 2482850"/>
              <a:gd name="connsiteX265" fmla="*/ 3350434 w 5757333"/>
              <a:gd name="connsiteY265" fmla="*/ 405990 h 2482850"/>
              <a:gd name="connsiteX266" fmla="*/ 3298736 w 5757333"/>
              <a:gd name="connsiteY266" fmla="*/ 367063 h 2482850"/>
              <a:gd name="connsiteX267" fmla="*/ 3257122 w 5757333"/>
              <a:gd name="connsiteY267" fmla="*/ 353322 h 2482850"/>
              <a:gd name="connsiteX268" fmla="*/ 3196763 w 5757333"/>
              <a:gd name="connsiteY268" fmla="*/ 393173 h 2482850"/>
              <a:gd name="connsiteX269" fmla="*/ 3168869 w 5757333"/>
              <a:gd name="connsiteY269" fmla="*/ 395012 h 2482850"/>
              <a:gd name="connsiteX270" fmla="*/ 3107733 w 5757333"/>
              <a:gd name="connsiteY270" fmla="*/ 346978 h 2482850"/>
              <a:gd name="connsiteX271" fmla="*/ 3088219 w 5757333"/>
              <a:gd name="connsiteY271" fmla="*/ 283014 h 2482850"/>
              <a:gd name="connsiteX272" fmla="*/ 3085618 w 5757333"/>
              <a:gd name="connsiteY272" fmla="*/ 255670 h 2482850"/>
              <a:gd name="connsiteX273" fmla="*/ 3020636 w 5757333"/>
              <a:gd name="connsiteY273" fmla="*/ 227679 h 2482850"/>
              <a:gd name="connsiteX274" fmla="*/ 2930317 w 5757333"/>
              <a:gd name="connsiteY274" fmla="*/ 258923 h 2482850"/>
              <a:gd name="connsiteX275" fmla="*/ 2893927 w 5757333"/>
              <a:gd name="connsiteY275" fmla="*/ 249161 h 2482850"/>
              <a:gd name="connsiteX276" fmla="*/ 2819201 w 5757333"/>
              <a:gd name="connsiteY276" fmla="*/ 189918 h 2482850"/>
              <a:gd name="connsiteX277" fmla="*/ 2801497 w 5757333"/>
              <a:gd name="connsiteY277" fmla="*/ 164208 h 2482850"/>
              <a:gd name="connsiteX278" fmla="*/ 2800946 w 5757333"/>
              <a:gd name="connsiteY278" fmla="*/ 105385 h 2482850"/>
              <a:gd name="connsiteX279" fmla="*/ 2794362 w 5757333"/>
              <a:gd name="connsiteY279" fmla="*/ 91643 h 2482850"/>
              <a:gd name="connsiteX280" fmla="*/ 2744571 w 5757333"/>
              <a:gd name="connsiteY280" fmla="*/ 109099 h 2482850"/>
              <a:gd name="connsiteX281" fmla="*/ 2720401 w 5757333"/>
              <a:gd name="connsiteY281" fmla="*/ 141732 h 2482850"/>
              <a:gd name="connsiteX282" fmla="*/ 2687304 w 5757333"/>
              <a:gd name="connsiteY282" fmla="*/ 145417 h 2482850"/>
              <a:gd name="connsiteX283" fmla="*/ 2579602 w 5757333"/>
              <a:gd name="connsiteY283" fmla="*/ 143308 h 2482850"/>
              <a:gd name="connsiteX284" fmla="*/ 2553331 w 5757333"/>
              <a:gd name="connsiteY284" fmla="*/ 143308 h 2482850"/>
              <a:gd name="connsiteX285" fmla="*/ 2474380 w 5757333"/>
              <a:gd name="connsiteY285" fmla="*/ 127796 h 2482850"/>
              <a:gd name="connsiteX286" fmla="*/ 2344523 w 5757333"/>
              <a:gd name="connsiteY286" fmla="*/ 122650 h 2482850"/>
              <a:gd name="connsiteX287" fmla="*/ 2246396 w 5757333"/>
              <a:gd name="connsiteY287" fmla="*/ 129451 h 2482850"/>
              <a:gd name="connsiteX288" fmla="*/ 2207534 w 5757333"/>
              <a:gd name="connsiteY288" fmla="*/ 141596 h 2482850"/>
              <a:gd name="connsiteX289" fmla="*/ 2141761 w 5757333"/>
              <a:gd name="connsiteY289" fmla="*/ 168770 h 2482850"/>
              <a:gd name="connsiteX290" fmla="*/ 2123708 w 5757333"/>
              <a:gd name="connsiteY290" fmla="*/ 178997 h 2482850"/>
              <a:gd name="connsiteX291" fmla="*/ 2040374 w 5757333"/>
              <a:gd name="connsiteY291" fmla="*/ 191411 h 2482850"/>
              <a:gd name="connsiteX292" fmla="*/ 1986266 w 5757333"/>
              <a:gd name="connsiteY292" fmla="*/ 230967 h 2482850"/>
              <a:gd name="connsiteX293" fmla="*/ 1930877 w 5757333"/>
              <a:gd name="connsiteY293" fmla="*/ 259718 h 2482850"/>
              <a:gd name="connsiteX294" fmla="*/ 1918862 w 5757333"/>
              <a:gd name="connsiteY294" fmla="*/ 263730 h 2482850"/>
              <a:gd name="connsiteX295" fmla="*/ 1809415 w 5757333"/>
              <a:gd name="connsiteY295" fmla="*/ 319220 h 2482850"/>
              <a:gd name="connsiteX296" fmla="*/ 1764036 w 5757333"/>
              <a:gd name="connsiteY296" fmla="*/ 340616 h 2482850"/>
              <a:gd name="connsiteX297" fmla="*/ 1739337 w 5757333"/>
              <a:gd name="connsiteY297" fmla="*/ 347971 h 2482850"/>
              <a:gd name="connsiteX298" fmla="*/ 1717319 w 5757333"/>
              <a:gd name="connsiteY298" fmla="*/ 374048 h 2482850"/>
              <a:gd name="connsiteX299" fmla="*/ 1704638 w 5757333"/>
              <a:gd name="connsiteY299" fmla="*/ 410819 h 2482850"/>
              <a:gd name="connsiteX300" fmla="*/ 1689292 w 5757333"/>
              <a:gd name="connsiteY300" fmla="*/ 430211 h 2482850"/>
              <a:gd name="connsiteX301" fmla="*/ 1655255 w 5757333"/>
              <a:gd name="connsiteY301" fmla="*/ 444917 h 2482850"/>
              <a:gd name="connsiteX302" fmla="*/ 1590672 w 5757333"/>
              <a:gd name="connsiteY302" fmla="*/ 447565 h 2482850"/>
              <a:gd name="connsiteX303" fmla="*/ 1559161 w 5757333"/>
              <a:gd name="connsiteY303" fmla="*/ 449451 h 2482850"/>
              <a:gd name="connsiteX304" fmla="*/ 1534459 w 5757333"/>
              <a:gd name="connsiteY304" fmla="*/ 444248 h 2482850"/>
              <a:gd name="connsiteX305" fmla="*/ 1485079 w 5757333"/>
              <a:gd name="connsiteY305" fmla="*/ 422856 h 2482850"/>
              <a:gd name="connsiteX306" fmla="*/ 1451712 w 5757333"/>
              <a:gd name="connsiteY306" fmla="*/ 419513 h 2482850"/>
              <a:gd name="connsiteX307" fmla="*/ 1419010 w 5757333"/>
              <a:gd name="connsiteY307" fmla="*/ 402795 h 2482850"/>
              <a:gd name="connsiteX308" fmla="*/ 1381634 w 5757333"/>
              <a:gd name="connsiteY308" fmla="*/ 388283 h 2482850"/>
              <a:gd name="connsiteX309" fmla="*/ 1336925 w 5757333"/>
              <a:gd name="connsiteY309" fmla="*/ 411489 h 2482850"/>
              <a:gd name="connsiteX310" fmla="*/ 1312453 w 5757333"/>
              <a:gd name="connsiteY310" fmla="*/ 407368 h 2482850"/>
              <a:gd name="connsiteX311" fmla="*/ 1080756 w 5757333"/>
              <a:gd name="connsiteY311" fmla="*/ 362015 h 2482850"/>
              <a:gd name="connsiteX312" fmla="*/ 1039929 w 5757333"/>
              <a:gd name="connsiteY312" fmla="*/ 412158 h 2482850"/>
              <a:gd name="connsiteX313" fmla="*/ 576054 w 5757333"/>
              <a:gd name="connsiteY313" fmla="*/ 584421 h 2482850"/>
              <a:gd name="connsiteX314" fmla="*/ 566075 w 5757333"/>
              <a:gd name="connsiteY314" fmla="*/ 556750 h 2482850"/>
              <a:gd name="connsiteX315" fmla="*/ 596794 w 5757333"/>
              <a:gd name="connsiteY315" fmla="*/ 546764 h 2482850"/>
              <a:gd name="connsiteX316" fmla="*/ 627215 w 5757333"/>
              <a:gd name="connsiteY316" fmla="*/ 564180 h 2482850"/>
              <a:gd name="connsiteX317" fmla="*/ 594430 w 5757333"/>
              <a:gd name="connsiteY317" fmla="*/ 586295 h 2482850"/>
              <a:gd name="connsiteX318" fmla="*/ 576054 w 5757333"/>
              <a:gd name="connsiteY318" fmla="*/ 584421 h 2482850"/>
              <a:gd name="connsiteX319" fmla="*/ 584884 w 5757333"/>
              <a:gd name="connsiteY319" fmla="*/ 642009 h 2482850"/>
              <a:gd name="connsiteX320" fmla="*/ 597708 w 5757333"/>
              <a:gd name="connsiteY320" fmla="*/ 624053 h 2482850"/>
              <a:gd name="connsiteX321" fmla="*/ 584884 w 5757333"/>
              <a:gd name="connsiteY321" fmla="*/ 606094 h 2482850"/>
              <a:gd name="connsiteX322" fmla="*/ 572059 w 5757333"/>
              <a:gd name="connsiteY322" fmla="*/ 624053 h 2482850"/>
              <a:gd name="connsiteX323" fmla="*/ 584884 w 5757333"/>
              <a:gd name="connsiteY323" fmla="*/ 642009 h 2482850"/>
              <a:gd name="connsiteX324" fmla="*/ 552110 w 5757333"/>
              <a:gd name="connsiteY324" fmla="*/ 625622 h 2482850"/>
              <a:gd name="connsiteX325" fmla="*/ 564935 w 5757333"/>
              <a:gd name="connsiteY325" fmla="*/ 605802 h 2482850"/>
              <a:gd name="connsiteX326" fmla="*/ 552110 w 5757333"/>
              <a:gd name="connsiteY326" fmla="*/ 585982 h 2482850"/>
              <a:gd name="connsiteX327" fmla="*/ 539286 w 5757333"/>
              <a:gd name="connsiteY327" fmla="*/ 605802 h 2482850"/>
              <a:gd name="connsiteX328" fmla="*/ 552110 w 5757333"/>
              <a:gd name="connsiteY328" fmla="*/ 625622 h 2482850"/>
              <a:gd name="connsiteX329" fmla="*/ 257148 w 5757333"/>
              <a:gd name="connsiteY329" fmla="*/ 1332809 h 2482850"/>
              <a:gd name="connsiteX330" fmla="*/ 273902 w 5757333"/>
              <a:gd name="connsiteY330" fmla="*/ 1355846 h 2482850"/>
              <a:gd name="connsiteX331" fmla="*/ 257148 w 5757333"/>
              <a:gd name="connsiteY331" fmla="*/ 1378882 h 2482850"/>
              <a:gd name="connsiteX332" fmla="*/ 240394 w 5757333"/>
              <a:gd name="connsiteY332" fmla="*/ 1355846 h 2482850"/>
              <a:gd name="connsiteX333" fmla="*/ 257148 w 5757333"/>
              <a:gd name="connsiteY333" fmla="*/ 1332809 h 2482850"/>
              <a:gd name="connsiteX334" fmla="*/ 237537 w 5757333"/>
              <a:gd name="connsiteY334" fmla="*/ 1678789 h 2482850"/>
              <a:gd name="connsiteX335" fmla="*/ 280864 w 5757333"/>
              <a:gd name="connsiteY335" fmla="*/ 1681733 h 2482850"/>
              <a:gd name="connsiteX336" fmla="*/ 330208 w 5757333"/>
              <a:gd name="connsiteY336" fmla="*/ 1668916 h 2482850"/>
              <a:gd name="connsiteX337" fmla="*/ 281051 w 5757333"/>
              <a:gd name="connsiteY337" fmla="*/ 1631284 h 2482850"/>
              <a:gd name="connsiteX338" fmla="*/ 213198 w 5757333"/>
              <a:gd name="connsiteY338" fmla="*/ 1614462 h 2482850"/>
              <a:gd name="connsiteX339" fmla="*/ 207214 w 5757333"/>
              <a:gd name="connsiteY339" fmla="*/ 1667541 h 2482850"/>
              <a:gd name="connsiteX340" fmla="*/ 237537 w 5757333"/>
              <a:gd name="connsiteY340" fmla="*/ 1678789 h 2482850"/>
              <a:gd name="connsiteX341" fmla="*/ 81416 w 5757333"/>
              <a:gd name="connsiteY341" fmla="*/ 836347 h 2482850"/>
              <a:gd name="connsiteX342" fmla="*/ 100167 w 5757333"/>
              <a:gd name="connsiteY342" fmla="*/ 813041 h 2482850"/>
              <a:gd name="connsiteX343" fmla="*/ 108767 w 5757333"/>
              <a:gd name="connsiteY343" fmla="*/ 849791 h 2482850"/>
              <a:gd name="connsiteX344" fmla="*/ 81416 w 5757333"/>
              <a:gd name="connsiteY344" fmla="*/ 836347 h 2482850"/>
              <a:gd name="connsiteX345" fmla="*/ 24825 w 5757333"/>
              <a:gd name="connsiteY345" fmla="*/ 718800 h 2482850"/>
              <a:gd name="connsiteX346" fmla="*/ 19586 w 5757333"/>
              <a:gd name="connsiteY346" fmla="*/ 677377 h 2482850"/>
              <a:gd name="connsiteX347" fmla="*/ 61528 w 5757333"/>
              <a:gd name="connsiteY347" fmla="*/ 668057 h 2482850"/>
              <a:gd name="connsiteX348" fmla="*/ 101336 w 5757333"/>
              <a:gd name="connsiteY348" fmla="*/ 709384 h 2482850"/>
              <a:gd name="connsiteX349" fmla="*/ 24825 w 5757333"/>
              <a:gd name="connsiteY349" fmla="*/ 718800 h 2482850"/>
              <a:gd name="connsiteX350" fmla="*/ 270533 w 5757333"/>
              <a:gd name="connsiteY350" fmla="*/ 655222 h 2482850"/>
              <a:gd name="connsiteX351" fmla="*/ 316229 w 5757333"/>
              <a:gd name="connsiteY351" fmla="*/ 609293 h 2482850"/>
              <a:gd name="connsiteX352" fmla="*/ 392683 w 5757333"/>
              <a:gd name="connsiteY352" fmla="*/ 575238 h 2482850"/>
              <a:gd name="connsiteX353" fmla="*/ 407227 w 5757333"/>
              <a:gd name="connsiteY353" fmla="*/ 566883 h 2482850"/>
              <a:gd name="connsiteX354" fmla="*/ 445600 w 5757333"/>
              <a:gd name="connsiteY354" fmla="*/ 554504 h 2482850"/>
              <a:gd name="connsiteX355" fmla="*/ 500373 w 5757333"/>
              <a:gd name="connsiteY355" fmla="*/ 522634 h 2482850"/>
              <a:gd name="connsiteX356" fmla="*/ 548541 w 5757333"/>
              <a:gd name="connsiteY356" fmla="*/ 469281 h 2482850"/>
              <a:gd name="connsiteX357" fmla="*/ 559343 w 5757333"/>
              <a:gd name="connsiteY357" fmla="*/ 454593 h 2482850"/>
              <a:gd name="connsiteX358" fmla="*/ 635736 w 5757333"/>
              <a:gd name="connsiteY358" fmla="*/ 422125 h 2482850"/>
              <a:gd name="connsiteX359" fmla="*/ 731419 w 5757333"/>
              <a:gd name="connsiteY359" fmla="*/ 415940 h 2482850"/>
              <a:gd name="connsiteX360" fmla="*/ 875158 w 5757333"/>
              <a:gd name="connsiteY360" fmla="*/ 448782 h 2482850"/>
              <a:gd name="connsiteX361" fmla="*/ 888957 w 5757333"/>
              <a:gd name="connsiteY361" fmla="*/ 453593 h 2482850"/>
              <a:gd name="connsiteX362" fmla="*/ 919788 w 5757333"/>
              <a:gd name="connsiteY362" fmla="*/ 463135 h 2482850"/>
              <a:gd name="connsiteX363" fmla="*/ 933735 w 5757333"/>
              <a:gd name="connsiteY363" fmla="*/ 455798 h 2482850"/>
              <a:gd name="connsiteX364" fmla="*/ 972640 w 5757333"/>
              <a:gd name="connsiteY364" fmla="*/ 463135 h 2482850"/>
              <a:gd name="connsiteX365" fmla="*/ 1036151 w 5757333"/>
              <a:gd name="connsiteY365" fmla="*/ 368233 h 2482850"/>
              <a:gd name="connsiteX366" fmla="*/ 1034676 w 5757333"/>
              <a:gd name="connsiteY366" fmla="*/ 354865 h 2482850"/>
              <a:gd name="connsiteX367" fmla="*/ 789931 w 5757333"/>
              <a:gd name="connsiteY367" fmla="*/ 214483 h 2482850"/>
              <a:gd name="connsiteX368" fmla="*/ 777330 w 5757333"/>
              <a:gd name="connsiteY368" fmla="*/ 197819 h 2482850"/>
              <a:gd name="connsiteX369" fmla="*/ 759191 w 5757333"/>
              <a:gd name="connsiteY369" fmla="*/ 145824 h 2482850"/>
              <a:gd name="connsiteX370" fmla="*/ 747392 w 5757333"/>
              <a:gd name="connsiteY370" fmla="*/ 87790 h 2482850"/>
              <a:gd name="connsiteX371" fmla="*/ 753606 w 5757333"/>
              <a:gd name="connsiteY371" fmla="*/ 47467 h 2482850"/>
              <a:gd name="connsiteX372" fmla="*/ 665281 w 5757333"/>
              <a:gd name="connsiteY372" fmla="*/ 55279 h 2482850"/>
              <a:gd name="connsiteX373" fmla="*/ 593351 w 5757333"/>
              <a:gd name="connsiteY373" fmla="*/ 44890 h 2482850"/>
              <a:gd name="connsiteX374" fmla="*/ 530873 w 5757333"/>
              <a:gd name="connsiteY374" fmla="*/ 6532 h 2482850"/>
              <a:gd name="connsiteX375" fmla="*/ 448971 w 5757333"/>
              <a:gd name="connsiteY375" fmla="*/ 23782 h 2482850"/>
              <a:gd name="connsiteX376" fmla="*/ 434531 w 5757333"/>
              <a:gd name="connsiteY376" fmla="*/ 21915 h 2482850"/>
              <a:gd name="connsiteX377" fmla="*/ 346476 w 5757333"/>
              <a:gd name="connsiteY377" fmla="*/ 34984 h 2482850"/>
              <a:gd name="connsiteX378" fmla="*/ 321317 w 5757333"/>
              <a:gd name="connsiteY378" fmla="*/ 64390 h 2482850"/>
              <a:gd name="connsiteX379" fmla="*/ 294761 w 5757333"/>
              <a:gd name="connsiteY379" fmla="*/ 71860 h 2482850"/>
              <a:gd name="connsiteX380" fmla="*/ 276633 w 5757333"/>
              <a:gd name="connsiteY380" fmla="*/ 115900 h 2482850"/>
              <a:gd name="connsiteX381" fmla="*/ 297100 w 5757333"/>
              <a:gd name="connsiteY381" fmla="*/ 134770 h 2482850"/>
              <a:gd name="connsiteX382" fmla="*/ 333180 w 5757333"/>
              <a:gd name="connsiteY382" fmla="*/ 224278 h 2482850"/>
              <a:gd name="connsiteX383" fmla="*/ 293761 w 5757333"/>
              <a:gd name="connsiteY383" fmla="*/ 270452 h 2482850"/>
              <a:gd name="connsiteX384" fmla="*/ 234471 w 5757333"/>
              <a:gd name="connsiteY384" fmla="*/ 346189 h 2482850"/>
              <a:gd name="connsiteX385" fmla="*/ 189938 w 5757333"/>
              <a:gd name="connsiteY385" fmla="*/ 433658 h 2482850"/>
              <a:gd name="connsiteX386" fmla="*/ 137341 w 5757333"/>
              <a:gd name="connsiteY386" fmla="*/ 472826 h 2482850"/>
              <a:gd name="connsiteX387" fmla="*/ 175390 w 5757333"/>
              <a:gd name="connsiteY387" fmla="*/ 543328 h 2482850"/>
              <a:gd name="connsiteX388" fmla="*/ 334300 w 5757333"/>
              <a:gd name="connsiteY388" fmla="*/ 535494 h 2482850"/>
              <a:gd name="connsiteX389" fmla="*/ 347729 w 5757333"/>
              <a:gd name="connsiteY389" fmla="*/ 562352 h 2482850"/>
              <a:gd name="connsiteX390" fmla="*/ 264917 w 5757333"/>
              <a:gd name="connsiteY390" fmla="*/ 582496 h 2482850"/>
              <a:gd name="connsiteX391" fmla="*/ 168272 w 5757333"/>
              <a:gd name="connsiteY391" fmla="*/ 638007 h 2482850"/>
              <a:gd name="connsiteX392" fmla="*/ 167513 w 5757333"/>
              <a:gd name="connsiteY392" fmla="*/ 647143 h 2482850"/>
              <a:gd name="connsiteX393" fmla="*/ 152314 w 5757333"/>
              <a:gd name="connsiteY393" fmla="*/ 720977 h 2482850"/>
              <a:gd name="connsiteX394" fmla="*/ 161249 w 5757333"/>
              <a:gd name="connsiteY394" fmla="*/ 742834 h 2482850"/>
              <a:gd name="connsiteX395" fmla="*/ 187160 w 5757333"/>
              <a:gd name="connsiteY395" fmla="*/ 726555 h 2482850"/>
              <a:gd name="connsiteX396" fmla="*/ 270533 w 5757333"/>
              <a:gd name="connsiteY396" fmla="*/ 655222 h 248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5757333" h="2482850">
                <a:moveTo>
                  <a:pt x="1039929" y="412158"/>
                </a:moveTo>
                <a:cubicBezTo>
                  <a:pt x="1033924" y="416505"/>
                  <a:pt x="1025914" y="431880"/>
                  <a:pt x="1023654" y="442826"/>
                </a:cubicBezTo>
                <a:cubicBezTo>
                  <a:pt x="1020879" y="452974"/>
                  <a:pt x="1020879" y="468263"/>
                  <a:pt x="1024766" y="472847"/>
                </a:cubicBezTo>
                <a:cubicBezTo>
                  <a:pt x="1042801" y="486884"/>
                  <a:pt x="1068881" y="508845"/>
                  <a:pt x="1076927" y="515653"/>
                </a:cubicBezTo>
                <a:cubicBezTo>
                  <a:pt x="1078726" y="521770"/>
                  <a:pt x="1089547" y="529557"/>
                  <a:pt x="1098013" y="530662"/>
                </a:cubicBezTo>
                <a:cubicBezTo>
                  <a:pt x="1100925" y="549290"/>
                  <a:pt x="1130611" y="557628"/>
                  <a:pt x="1159052" y="547898"/>
                </a:cubicBezTo>
                <a:cubicBezTo>
                  <a:pt x="1180969" y="541644"/>
                  <a:pt x="1211487" y="548592"/>
                  <a:pt x="1220087" y="561794"/>
                </a:cubicBezTo>
                <a:cubicBezTo>
                  <a:pt x="1225355" y="565411"/>
                  <a:pt x="1245333" y="567634"/>
                  <a:pt x="1258931" y="566800"/>
                </a:cubicBezTo>
                <a:cubicBezTo>
                  <a:pt x="1272385" y="568189"/>
                  <a:pt x="1273216" y="573194"/>
                  <a:pt x="1260039" y="575695"/>
                </a:cubicBezTo>
                <a:cubicBezTo>
                  <a:pt x="1259762" y="575972"/>
                  <a:pt x="1219256" y="576530"/>
                  <a:pt x="1177360" y="577361"/>
                </a:cubicBezTo>
                <a:cubicBezTo>
                  <a:pt x="1170149" y="578055"/>
                  <a:pt x="1159052" y="574443"/>
                  <a:pt x="1155720" y="570135"/>
                </a:cubicBezTo>
                <a:cubicBezTo>
                  <a:pt x="1149059" y="563882"/>
                  <a:pt x="1129085" y="566382"/>
                  <a:pt x="1115933" y="573910"/>
                </a:cubicBezTo>
                <a:cubicBezTo>
                  <a:pt x="1080950" y="580920"/>
                  <a:pt x="1028274" y="585043"/>
                  <a:pt x="1011948" y="581859"/>
                </a:cubicBezTo>
                <a:cubicBezTo>
                  <a:pt x="1001683" y="579221"/>
                  <a:pt x="982327" y="586846"/>
                  <a:pt x="976757" y="597109"/>
                </a:cubicBezTo>
                <a:cubicBezTo>
                  <a:pt x="960921" y="598577"/>
                  <a:pt x="940979" y="607375"/>
                  <a:pt x="938046" y="612358"/>
                </a:cubicBezTo>
                <a:cubicBezTo>
                  <a:pt x="917809" y="636993"/>
                  <a:pt x="946549" y="662800"/>
                  <a:pt x="994353" y="665146"/>
                </a:cubicBezTo>
                <a:cubicBezTo>
                  <a:pt x="1012535" y="664268"/>
                  <a:pt x="1023092" y="670720"/>
                  <a:pt x="1014295" y="678050"/>
                </a:cubicBezTo>
                <a:cubicBezTo>
                  <a:pt x="1000509" y="693886"/>
                  <a:pt x="971769" y="695062"/>
                  <a:pt x="957988" y="679223"/>
                </a:cubicBezTo>
                <a:cubicBezTo>
                  <a:pt x="935700" y="675412"/>
                  <a:pt x="891120" y="673652"/>
                  <a:pt x="868836" y="675703"/>
                </a:cubicBezTo>
                <a:cubicBezTo>
                  <a:pt x="855637" y="672771"/>
                  <a:pt x="806955" y="666905"/>
                  <a:pt x="770299" y="663973"/>
                </a:cubicBezTo>
                <a:cubicBezTo>
                  <a:pt x="761209" y="656057"/>
                  <a:pt x="720735" y="660162"/>
                  <a:pt x="687069" y="671533"/>
                </a:cubicBezTo>
                <a:cubicBezTo>
                  <a:pt x="669880" y="669593"/>
                  <a:pt x="671330" y="661832"/>
                  <a:pt x="690941" y="656010"/>
                </a:cubicBezTo>
                <a:cubicBezTo>
                  <a:pt x="703769" y="656496"/>
                  <a:pt x="714906" y="647762"/>
                  <a:pt x="711275" y="636607"/>
                </a:cubicBezTo>
                <a:cubicBezTo>
                  <a:pt x="689487" y="606047"/>
                  <a:pt x="642036" y="593431"/>
                  <a:pt x="613210" y="611257"/>
                </a:cubicBezTo>
                <a:cubicBezTo>
                  <a:pt x="597924" y="615716"/>
                  <a:pt x="608115" y="639069"/>
                  <a:pt x="632742" y="657114"/>
                </a:cubicBezTo>
                <a:cubicBezTo>
                  <a:pt x="643781" y="664969"/>
                  <a:pt x="631893" y="679831"/>
                  <a:pt x="608964" y="686837"/>
                </a:cubicBezTo>
                <a:cubicBezTo>
                  <a:pt x="595377" y="682166"/>
                  <a:pt x="568202" y="677920"/>
                  <a:pt x="554615" y="677492"/>
                </a:cubicBezTo>
                <a:cubicBezTo>
                  <a:pt x="549307" y="673674"/>
                  <a:pt x="532748" y="668446"/>
                  <a:pt x="524043" y="666326"/>
                </a:cubicBezTo>
                <a:cubicBezTo>
                  <a:pt x="508970" y="661655"/>
                  <a:pt x="496656" y="638007"/>
                  <a:pt x="499416" y="623150"/>
                </a:cubicBezTo>
                <a:cubicBezTo>
                  <a:pt x="493684" y="605313"/>
                  <a:pt x="455894" y="603614"/>
                  <a:pt x="423837" y="619749"/>
                </a:cubicBezTo>
                <a:cubicBezTo>
                  <a:pt x="417468" y="625060"/>
                  <a:pt x="406428" y="628033"/>
                  <a:pt x="399210" y="626547"/>
                </a:cubicBezTo>
                <a:cubicBezTo>
                  <a:pt x="373097" y="618475"/>
                  <a:pt x="326815" y="622722"/>
                  <a:pt x="308345" y="635884"/>
                </a:cubicBezTo>
                <a:cubicBezTo>
                  <a:pt x="287964" y="656690"/>
                  <a:pt x="257392" y="682037"/>
                  <a:pt x="246274" y="685969"/>
                </a:cubicBezTo>
                <a:cubicBezTo>
                  <a:pt x="230768" y="696045"/>
                  <a:pt x="201456" y="726415"/>
                  <a:pt x="183655" y="749138"/>
                </a:cubicBezTo>
                <a:cubicBezTo>
                  <a:pt x="175617" y="748562"/>
                  <a:pt x="164437" y="754104"/>
                  <a:pt x="158247" y="755518"/>
                </a:cubicBezTo>
                <a:cubicBezTo>
                  <a:pt x="134812" y="760451"/>
                  <a:pt x="117187" y="828420"/>
                  <a:pt x="123891" y="890239"/>
                </a:cubicBezTo>
                <a:cubicBezTo>
                  <a:pt x="113142" y="900775"/>
                  <a:pt x="98055" y="932844"/>
                  <a:pt x="93711" y="953459"/>
                </a:cubicBezTo>
                <a:cubicBezTo>
                  <a:pt x="89591" y="970184"/>
                  <a:pt x="108796" y="984387"/>
                  <a:pt x="130292" y="981864"/>
                </a:cubicBezTo>
                <a:cubicBezTo>
                  <a:pt x="159550" y="977971"/>
                  <a:pt x="232719" y="962854"/>
                  <a:pt x="276291" y="954308"/>
                </a:cubicBezTo>
                <a:cubicBezTo>
                  <a:pt x="285157" y="955517"/>
                  <a:pt x="315786" y="954711"/>
                  <a:pt x="336743" y="952696"/>
                </a:cubicBezTo>
                <a:cubicBezTo>
                  <a:pt x="365357" y="956927"/>
                  <a:pt x="351654" y="983929"/>
                  <a:pt x="310950" y="1009117"/>
                </a:cubicBezTo>
                <a:cubicBezTo>
                  <a:pt x="315383" y="1022014"/>
                  <a:pt x="304905" y="1033299"/>
                  <a:pt x="289993" y="1032493"/>
                </a:cubicBezTo>
                <a:cubicBezTo>
                  <a:pt x="271455" y="1038538"/>
                  <a:pt x="255334" y="1057076"/>
                  <a:pt x="259613" y="1070743"/>
                </a:cubicBezTo>
                <a:cubicBezTo>
                  <a:pt x="279594" y="1078073"/>
                  <a:pt x="295513" y="1094672"/>
                  <a:pt x="290803" y="1103293"/>
                </a:cubicBezTo>
                <a:cubicBezTo>
                  <a:pt x="302983" y="1109972"/>
                  <a:pt x="315005" y="1121364"/>
                  <a:pt x="316139" y="1126262"/>
                </a:cubicBezTo>
                <a:cubicBezTo>
                  <a:pt x="325466" y="1140781"/>
                  <a:pt x="317942" y="1157161"/>
                  <a:pt x="301274" y="1161144"/>
                </a:cubicBezTo>
                <a:cubicBezTo>
                  <a:pt x="286251" y="1179125"/>
                  <a:pt x="295445" y="1207256"/>
                  <a:pt x="319122" y="1206605"/>
                </a:cubicBezTo>
                <a:cubicBezTo>
                  <a:pt x="329427" y="1204695"/>
                  <a:pt x="343972" y="1206058"/>
                  <a:pt x="348175" y="1207713"/>
                </a:cubicBezTo>
                <a:cubicBezTo>
                  <a:pt x="361363" y="1210736"/>
                  <a:pt x="361866" y="1220678"/>
                  <a:pt x="360049" y="1227130"/>
                </a:cubicBezTo>
                <a:cubicBezTo>
                  <a:pt x="356192" y="1240843"/>
                  <a:pt x="346217" y="1243909"/>
                  <a:pt x="324753" y="1244438"/>
                </a:cubicBezTo>
                <a:cubicBezTo>
                  <a:pt x="330482" y="1259871"/>
                  <a:pt x="315970" y="1271857"/>
                  <a:pt x="295733" y="1267392"/>
                </a:cubicBezTo>
                <a:cubicBezTo>
                  <a:pt x="294459" y="1265352"/>
                  <a:pt x="284783" y="1265352"/>
                  <a:pt x="276035" y="1268648"/>
                </a:cubicBezTo>
                <a:cubicBezTo>
                  <a:pt x="261257" y="1272437"/>
                  <a:pt x="257306" y="1299024"/>
                  <a:pt x="271944" y="1320550"/>
                </a:cubicBezTo>
                <a:cubicBezTo>
                  <a:pt x="284938" y="1321043"/>
                  <a:pt x="291569" y="1329423"/>
                  <a:pt x="292764" y="1338873"/>
                </a:cubicBezTo>
                <a:cubicBezTo>
                  <a:pt x="291965" y="1350049"/>
                  <a:pt x="298338" y="1366008"/>
                  <a:pt x="306305" y="1372387"/>
                </a:cubicBezTo>
                <a:cubicBezTo>
                  <a:pt x="312476" y="1383762"/>
                  <a:pt x="331989" y="1392941"/>
                  <a:pt x="346127" y="1388350"/>
                </a:cubicBezTo>
                <a:cubicBezTo>
                  <a:pt x="364450" y="1385755"/>
                  <a:pt x="372701" y="1396187"/>
                  <a:pt x="368538" y="1399368"/>
                </a:cubicBezTo>
                <a:cubicBezTo>
                  <a:pt x="364367" y="1402556"/>
                  <a:pt x="350906" y="1404902"/>
                  <a:pt x="327808" y="1397921"/>
                </a:cubicBezTo>
                <a:cubicBezTo>
                  <a:pt x="315264" y="1397522"/>
                  <a:pt x="296539" y="1404708"/>
                  <a:pt x="291170" y="1409102"/>
                </a:cubicBezTo>
                <a:cubicBezTo>
                  <a:pt x="281411" y="1418878"/>
                  <a:pt x="268270" y="1416881"/>
                  <a:pt x="265269" y="1405906"/>
                </a:cubicBezTo>
                <a:cubicBezTo>
                  <a:pt x="260786" y="1397619"/>
                  <a:pt x="246846" y="1396273"/>
                  <a:pt x="240577" y="1402322"/>
                </a:cubicBezTo>
                <a:cubicBezTo>
                  <a:pt x="234975" y="1418615"/>
                  <a:pt x="229045" y="1418165"/>
                  <a:pt x="228825" y="1401426"/>
                </a:cubicBezTo>
                <a:cubicBezTo>
                  <a:pt x="220984" y="1398069"/>
                  <a:pt x="221136" y="1379699"/>
                  <a:pt x="228530" y="1364691"/>
                </a:cubicBezTo>
                <a:cubicBezTo>
                  <a:pt x="234129" y="1346771"/>
                  <a:pt x="222928" y="1312724"/>
                  <a:pt x="207922" y="1297492"/>
                </a:cubicBezTo>
                <a:cubicBezTo>
                  <a:pt x="197840" y="1286294"/>
                  <a:pt x="176786" y="1280022"/>
                  <a:pt x="165811" y="1284948"/>
                </a:cubicBezTo>
                <a:cubicBezTo>
                  <a:pt x="146100" y="1292789"/>
                  <a:pt x="144308" y="1334454"/>
                  <a:pt x="164016" y="1369170"/>
                </a:cubicBezTo>
                <a:cubicBezTo>
                  <a:pt x="180370" y="1381268"/>
                  <a:pt x="176336" y="1407252"/>
                  <a:pt x="154163" y="1420241"/>
                </a:cubicBezTo>
                <a:cubicBezTo>
                  <a:pt x="148561" y="1416658"/>
                  <a:pt x="131091" y="1414866"/>
                  <a:pt x="120116" y="1418450"/>
                </a:cubicBezTo>
                <a:cubicBezTo>
                  <a:pt x="105330" y="1423379"/>
                  <a:pt x="108018" y="1442195"/>
                  <a:pt x="126388" y="1456081"/>
                </a:cubicBezTo>
                <a:cubicBezTo>
                  <a:pt x="154833" y="1468852"/>
                  <a:pt x="187538" y="1493490"/>
                  <a:pt x="191791" y="1504464"/>
                </a:cubicBezTo>
                <a:cubicBezTo>
                  <a:pt x="207469" y="1514320"/>
                  <a:pt x="226288" y="1507153"/>
                  <a:pt x="230218" y="1490186"/>
                </a:cubicBezTo>
                <a:cubicBezTo>
                  <a:pt x="241045" y="1477023"/>
                  <a:pt x="255057" y="1481270"/>
                  <a:pt x="256543" y="1498678"/>
                </a:cubicBezTo>
                <a:cubicBezTo>
                  <a:pt x="267795" y="1499315"/>
                  <a:pt x="277561" y="1513327"/>
                  <a:pt x="276075" y="1525853"/>
                </a:cubicBezTo>
                <a:cubicBezTo>
                  <a:pt x="275650" y="1530311"/>
                  <a:pt x="282491" y="1534982"/>
                  <a:pt x="288860" y="1536043"/>
                </a:cubicBezTo>
                <a:cubicBezTo>
                  <a:pt x="305840" y="1530736"/>
                  <a:pt x="339010" y="1547248"/>
                  <a:pt x="356843" y="1569965"/>
                </a:cubicBezTo>
                <a:cubicBezTo>
                  <a:pt x="377012" y="1562322"/>
                  <a:pt x="396115" y="1581095"/>
                  <a:pt x="393355" y="1605721"/>
                </a:cubicBezTo>
                <a:cubicBezTo>
                  <a:pt x="381895" y="1613368"/>
                  <a:pt x="377555" y="1631154"/>
                  <a:pt x="388300" y="1643633"/>
                </a:cubicBezTo>
                <a:cubicBezTo>
                  <a:pt x="393708" y="1660312"/>
                  <a:pt x="373791" y="1673402"/>
                  <a:pt x="346465" y="1673956"/>
                </a:cubicBezTo>
                <a:cubicBezTo>
                  <a:pt x="343688" y="1671315"/>
                  <a:pt x="329902" y="1673046"/>
                  <a:pt x="323245" y="1677627"/>
                </a:cubicBezTo>
                <a:cubicBezTo>
                  <a:pt x="303825" y="1685831"/>
                  <a:pt x="317355" y="1709616"/>
                  <a:pt x="352043" y="1712315"/>
                </a:cubicBezTo>
                <a:cubicBezTo>
                  <a:pt x="366476" y="1720879"/>
                  <a:pt x="370304" y="1735690"/>
                  <a:pt x="359437" y="1744470"/>
                </a:cubicBezTo>
                <a:cubicBezTo>
                  <a:pt x="349646" y="1749263"/>
                  <a:pt x="346976" y="1765088"/>
                  <a:pt x="356674" y="1775095"/>
                </a:cubicBezTo>
                <a:cubicBezTo>
                  <a:pt x="367073" y="1780140"/>
                  <a:pt x="367390" y="1791287"/>
                  <a:pt x="362464" y="1806249"/>
                </a:cubicBezTo>
                <a:cubicBezTo>
                  <a:pt x="356109" y="1831884"/>
                  <a:pt x="380657" y="1834827"/>
                  <a:pt x="411372" y="1812734"/>
                </a:cubicBezTo>
                <a:cubicBezTo>
                  <a:pt x="412301" y="1830962"/>
                  <a:pt x="431980" y="1857752"/>
                  <a:pt x="450519" y="1866097"/>
                </a:cubicBezTo>
                <a:cubicBezTo>
                  <a:pt x="461368" y="1865557"/>
                  <a:pt x="465707" y="1868091"/>
                  <a:pt x="459921" y="1872606"/>
                </a:cubicBezTo>
                <a:cubicBezTo>
                  <a:pt x="454138" y="1876043"/>
                  <a:pt x="449795" y="1887978"/>
                  <a:pt x="452688" y="1897197"/>
                </a:cubicBezTo>
                <a:cubicBezTo>
                  <a:pt x="453228" y="1909493"/>
                  <a:pt x="434790" y="1916725"/>
                  <a:pt x="415805" y="1911662"/>
                </a:cubicBezTo>
                <a:cubicBezTo>
                  <a:pt x="413449" y="1906963"/>
                  <a:pt x="406579" y="1901900"/>
                  <a:pt x="402776" y="1900810"/>
                </a:cubicBezTo>
                <a:cubicBezTo>
                  <a:pt x="380355" y="1892490"/>
                  <a:pt x="355044" y="1914192"/>
                  <a:pt x="360107" y="1947099"/>
                </a:cubicBezTo>
                <a:cubicBezTo>
                  <a:pt x="362636" y="1967897"/>
                  <a:pt x="379275" y="1976940"/>
                  <a:pt x="393895" y="1964011"/>
                </a:cubicBezTo>
                <a:cubicBezTo>
                  <a:pt x="399847" y="1952090"/>
                  <a:pt x="415316" y="1952090"/>
                  <a:pt x="424243" y="1962223"/>
                </a:cubicBezTo>
                <a:cubicBezTo>
                  <a:pt x="433761" y="1976087"/>
                  <a:pt x="492072" y="1979365"/>
                  <a:pt x="542218" y="1969182"/>
                </a:cubicBezTo>
                <a:cubicBezTo>
                  <a:pt x="563747" y="1964069"/>
                  <a:pt x="619460" y="1964662"/>
                  <a:pt x="652432" y="1966771"/>
                </a:cubicBezTo>
                <a:cubicBezTo>
                  <a:pt x="668405" y="1967368"/>
                  <a:pt x="657682" y="1980060"/>
                  <a:pt x="624127" y="1992726"/>
                </a:cubicBezTo>
                <a:cubicBezTo>
                  <a:pt x="606657" y="1985338"/>
                  <a:pt x="588590" y="2004946"/>
                  <a:pt x="589796" y="2031944"/>
                </a:cubicBezTo>
                <a:cubicBezTo>
                  <a:pt x="584524" y="2039036"/>
                  <a:pt x="569767" y="2042959"/>
                  <a:pt x="559080" y="2039188"/>
                </a:cubicBezTo>
                <a:cubicBezTo>
                  <a:pt x="547184" y="2034808"/>
                  <a:pt x="516771" y="2036924"/>
                  <a:pt x="500053" y="2039181"/>
                </a:cubicBezTo>
                <a:cubicBezTo>
                  <a:pt x="492223" y="2023042"/>
                  <a:pt x="467535" y="2029382"/>
                  <a:pt x="450673" y="2047032"/>
                </a:cubicBezTo>
                <a:cubicBezTo>
                  <a:pt x="436219" y="2044621"/>
                  <a:pt x="410919" y="2049446"/>
                  <a:pt x="403092" y="2055477"/>
                </a:cubicBezTo>
                <a:cubicBezTo>
                  <a:pt x="373129" y="2074487"/>
                  <a:pt x="398123" y="2093191"/>
                  <a:pt x="453559" y="2093123"/>
                </a:cubicBezTo>
                <a:cubicBezTo>
                  <a:pt x="471817" y="2105436"/>
                  <a:pt x="491349" y="2097793"/>
                  <a:pt x="493472" y="2078687"/>
                </a:cubicBezTo>
                <a:cubicBezTo>
                  <a:pt x="492623" y="2072742"/>
                  <a:pt x="502313" y="2067647"/>
                  <a:pt x="513353" y="2069345"/>
                </a:cubicBezTo>
                <a:cubicBezTo>
                  <a:pt x="535220" y="2073379"/>
                  <a:pt x="565017" y="2073803"/>
                  <a:pt x="576939" y="2070655"/>
                </a:cubicBezTo>
                <a:cubicBezTo>
                  <a:pt x="598137" y="2068438"/>
                  <a:pt x="605038" y="2072875"/>
                  <a:pt x="590742" y="2079528"/>
                </a:cubicBezTo>
                <a:cubicBezTo>
                  <a:pt x="585071" y="2082486"/>
                  <a:pt x="580634" y="2090374"/>
                  <a:pt x="581869" y="2094317"/>
                </a:cubicBezTo>
                <a:cubicBezTo>
                  <a:pt x="595179" y="2102698"/>
                  <a:pt x="594193" y="2111572"/>
                  <a:pt x="577925" y="2111079"/>
                </a:cubicBezTo>
                <a:cubicBezTo>
                  <a:pt x="571268" y="2114778"/>
                  <a:pt x="568803" y="2127102"/>
                  <a:pt x="572009" y="2132769"/>
                </a:cubicBezTo>
                <a:cubicBezTo>
                  <a:pt x="586057" y="2160131"/>
                  <a:pt x="617114" y="2148793"/>
                  <a:pt x="635109" y="2109107"/>
                </a:cubicBezTo>
                <a:cubicBezTo>
                  <a:pt x="646692" y="2111079"/>
                  <a:pt x="670848" y="2095303"/>
                  <a:pt x="681881" y="2075142"/>
                </a:cubicBezTo>
                <a:cubicBezTo>
                  <a:pt x="670675" y="2057636"/>
                  <a:pt x="677894" y="2053070"/>
                  <a:pt x="695558" y="2066009"/>
                </a:cubicBezTo>
                <a:cubicBezTo>
                  <a:pt x="707904" y="2074005"/>
                  <a:pt x="721200" y="2068676"/>
                  <a:pt x="723668" y="2054592"/>
                </a:cubicBezTo>
                <a:cubicBezTo>
                  <a:pt x="727655" y="2064678"/>
                  <a:pt x="739432" y="2068863"/>
                  <a:pt x="748741" y="2062965"/>
                </a:cubicBezTo>
                <a:cubicBezTo>
                  <a:pt x="762606" y="2057258"/>
                  <a:pt x="772864" y="2065632"/>
                  <a:pt x="767737" y="2080471"/>
                </a:cubicBezTo>
                <a:cubicBezTo>
                  <a:pt x="765455" y="2093983"/>
                  <a:pt x="779133" y="2106544"/>
                  <a:pt x="797283" y="2104591"/>
                </a:cubicBezTo>
                <a:cubicBezTo>
                  <a:pt x="806426" y="2104285"/>
                  <a:pt x="819837" y="2112230"/>
                  <a:pt x="824720" y="2121086"/>
                </a:cubicBezTo>
                <a:cubicBezTo>
                  <a:pt x="828376" y="2127653"/>
                  <a:pt x="835691" y="2138955"/>
                  <a:pt x="840376" y="2143266"/>
                </a:cubicBezTo>
                <a:cubicBezTo>
                  <a:pt x="853884" y="2156709"/>
                  <a:pt x="864089" y="2142492"/>
                  <a:pt x="859624" y="2115821"/>
                </a:cubicBezTo>
                <a:cubicBezTo>
                  <a:pt x="863391" y="2096700"/>
                  <a:pt x="887928" y="2099244"/>
                  <a:pt x="912724" y="2121438"/>
                </a:cubicBezTo>
                <a:cubicBezTo>
                  <a:pt x="921148" y="2127746"/>
                  <a:pt x="920202" y="2132327"/>
                  <a:pt x="911152" y="2133068"/>
                </a:cubicBezTo>
                <a:cubicBezTo>
                  <a:pt x="907629" y="2133151"/>
                  <a:pt x="903984" y="2137332"/>
                  <a:pt x="902307" y="2138861"/>
                </a:cubicBezTo>
                <a:cubicBezTo>
                  <a:pt x="891555" y="2144148"/>
                  <a:pt x="890782" y="2165227"/>
                  <a:pt x="906035" y="2173373"/>
                </a:cubicBezTo>
                <a:cubicBezTo>
                  <a:pt x="918978" y="2173668"/>
                  <a:pt x="924642" y="2184902"/>
                  <a:pt x="917273" y="2197881"/>
                </a:cubicBezTo>
                <a:cubicBezTo>
                  <a:pt x="923221" y="2203221"/>
                  <a:pt x="924826" y="2209115"/>
                  <a:pt x="923322" y="2211605"/>
                </a:cubicBezTo>
                <a:cubicBezTo>
                  <a:pt x="908709" y="2223969"/>
                  <a:pt x="927467" y="2255095"/>
                  <a:pt x="959024" y="2270665"/>
                </a:cubicBezTo>
                <a:cubicBezTo>
                  <a:pt x="957247" y="2286062"/>
                  <a:pt x="979805" y="2297462"/>
                  <a:pt x="1003949" y="2293467"/>
                </a:cubicBezTo>
                <a:cubicBezTo>
                  <a:pt x="1007951" y="2293719"/>
                  <a:pt x="1016691" y="2299606"/>
                  <a:pt x="1021937" y="2304961"/>
                </a:cubicBezTo>
                <a:cubicBezTo>
                  <a:pt x="1026378" y="2311247"/>
                  <a:pt x="1036018" y="2312600"/>
                  <a:pt x="1049328" y="2312697"/>
                </a:cubicBezTo>
                <a:cubicBezTo>
                  <a:pt x="1063610" y="2309437"/>
                  <a:pt x="1074984" y="2312132"/>
                  <a:pt x="1079309" y="2327234"/>
                </a:cubicBezTo>
                <a:cubicBezTo>
                  <a:pt x="1093480" y="2343452"/>
                  <a:pt x="1129859" y="2345517"/>
                  <a:pt x="1149847" y="2329778"/>
                </a:cubicBezTo>
                <a:cubicBezTo>
                  <a:pt x="1160599" y="2314744"/>
                  <a:pt x="1205470" y="2307033"/>
                  <a:pt x="1241709" y="2310865"/>
                </a:cubicBezTo>
                <a:cubicBezTo>
                  <a:pt x="1248330" y="2275692"/>
                  <a:pt x="1299563" y="2282546"/>
                  <a:pt x="1323240" y="2315680"/>
                </a:cubicBezTo>
                <a:cubicBezTo>
                  <a:pt x="1350015" y="2313107"/>
                  <a:pt x="1368856" y="2281046"/>
                  <a:pt x="1373660" y="2258211"/>
                </a:cubicBezTo>
                <a:cubicBezTo>
                  <a:pt x="1353833" y="2254605"/>
                  <a:pt x="1353312" y="2238812"/>
                  <a:pt x="1369536" y="2223188"/>
                </a:cubicBezTo>
                <a:cubicBezTo>
                  <a:pt x="1374344" y="2212972"/>
                  <a:pt x="1383959" y="2190138"/>
                  <a:pt x="1387553" y="2174370"/>
                </a:cubicBezTo>
                <a:cubicBezTo>
                  <a:pt x="1381648" y="2114558"/>
                  <a:pt x="1401493" y="2066891"/>
                  <a:pt x="1437808" y="2081673"/>
                </a:cubicBezTo>
                <a:cubicBezTo>
                  <a:pt x="1444878" y="2089118"/>
                  <a:pt x="1475806" y="2092482"/>
                  <a:pt x="1500037" y="2087841"/>
                </a:cubicBezTo>
                <a:cubicBezTo>
                  <a:pt x="1513085" y="2082475"/>
                  <a:pt x="1529853" y="2084807"/>
                  <a:pt x="1534517" y="2092508"/>
                </a:cubicBezTo>
                <a:cubicBezTo>
                  <a:pt x="1542318" y="2098226"/>
                  <a:pt x="1564922" y="2101726"/>
                  <a:pt x="1579560" y="2102032"/>
                </a:cubicBezTo>
                <a:cubicBezTo>
                  <a:pt x="1594932" y="2100863"/>
                  <a:pt x="1611064" y="2103429"/>
                  <a:pt x="1625166" y="2113267"/>
                </a:cubicBezTo>
                <a:cubicBezTo>
                  <a:pt x="1632200" y="2126627"/>
                  <a:pt x="1656676" y="2140992"/>
                  <a:pt x="1673599" y="2141981"/>
                </a:cubicBezTo>
                <a:cubicBezTo>
                  <a:pt x="1687795" y="2144083"/>
                  <a:pt x="1708186" y="2161106"/>
                  <a:pt x="1718927" y="2176569"/>
                </a:cubicBezTo>
                <a:cubicBezTo>
                  <a:pt x="1747322" y="2189062"/>
                  <a:pt x="1800793" y="2215596"/>
                  <a:pt x="1820800" y="2225610"/>
                </a:cubicBezTo>
                <a:cubicBezTo>
                  <a:pt x="1843570" y="2225034"/>
                  <a:pt x="1880014" y="2266850"/>
                  <a:pt x="1895958" y="2305475"/>
                </a:cubicBezTo>
                <a:cubicBezTo>
                  <a:pt x="1901557" y="2320260"/>
                  <a:pt x="1917235" y="2349828"/>
                  <a:pt x="1931798" y="2363714"/>
                </a:cubicBezTo>
                <a:cubicBezTo>
                  <a:pt x="1960915" y="2389697"/>
                  <a:pt x="2001235" y="2405826"/>
                  <a:pt x="2013998" y="2398150"/>
                </a:cubicBezTo>
                <a:cubicBezTo>
                  <a:pt x="2017348" y="2408754"/>
                  <a:pt x="2051564" y="2420064"/>
                  <a:pt x="2081021" y="2420061"/>
                </a:cubicBezTo>
                <a:cubicBezTo>
                  <a:pt x="2106594" y="2404159"/>
                  <a:pt x="2142926" y="2399212"/>
                  <a:pt x="2154491" y="2409467"/>
                </a:cubicBezTo>
                <a:cubicBezTo>
                  <a:pt x="2162858" y="2412536"/>
                  <a:pt x="2180295" y="2403465"/>
                  <a:pt x="2189222" y="2393702"/>
                </a:cubicBezTo>
                <a:cubicBezTo>
                  <a:pt x="2201489" y="2391471"/>
                  <a:pt x="2223799" y="2392587"/>
                  <a:pt x="2236069" y="2394818"/>
                </a:cubicBezTo>
                <a:cubicBezTo>
                  <a:pt x="2243737" y="2390637"/>
                  <a:pt x="2252938" y="2388963"/>
                  <a:pt x="2255032" y="2391468"/>
                </a:cubicBezTo>
                <a:cubicBezTo>
                  <a:pt x="2275831" y="2398384"/>
                  <a:pt x="2286025" y="2393275"/>
                  <a:pt x="2295748" y="2386448"/>
                </a:cubicBezTo>
                <a:cubicBezTo>
                  <a:pt x="2305326" y="2392861"/>
                  <a:pt x="2325596" y="2391187"/>
                  <a:pt x="2331310" y="2385293"/>
                </a:cubicBezTo>
                <a:cubicBezTo>
                  <a:pt x="2338413" y="2374739"/>
                  <a:pt x="2345545" y="2374905"/>
                  <a:pt x="2354008" y="2381551"/>
                </a:cubicBezTo>
                <a:cubicBezTo>
                  <a:pt x="2374213" y="2385977"/>
                  <a:pt x="2393831" y="2369612"/>
                  <a:pt x="2406054" y="2353142"/>
                </a:cubicBezTo>
                <a:cubicBezTo>
                  <a:pt x="2413636" y="2338299"/>
                  <a:pt x="2416551" y="2331351"/>
                  <a:pt x="2424129" y="2334189"/>
                </a:cubicBezTo>
                <a:cubicBezTo>
                  <a:pt x="2439051" y="2345722"/>
                  <a:pt x="2453376" y="2344081"/>
                  <a:pt x="2466525" y="2329739"/>
                </a:cubicBezTo>
                <a:cubicBezTo>
                  <a:pt x="2474689" y="2320825"/>
                  <a:pt x="2491331" y="2325691"/>
                  <a:pt x="2492976" y="2305719"/>
                </a:cubicBezTo>
                <a:cubicBezTo>
                  <a:pt x="2485398" y="2288358"/>
                  <a:pt x="2510658" y="2259941"/>
                  <a:pt x="2542233" y="2248888"/>
                </a:cubicBezTo>
                <a:cubicBezTo>
                  <a:pt x="2550758" y="2225840"/>
                  <a:pt x="2601908" y="2175949"/>
                  <a:pt x="2646495" y="2148080"/>
                </a:cubicBezTo>
                <a:cubicBezTo>
                  <a:pt x="2656200" y="2141737"/>
                  <a:pt x="2681586" y="2139495"/>
                  <a:pt x="2698761" y="2140614"/>
                </a:cubicBezTo>
                <a:cubicBezTo>
                  <a:pt x="2704360" y="2150322"/>
                  <a:pt x="2737957" y="2169735"/>
                  <a:pt x="2765960" y="2180933"/>
                </a:cubicBezTo>
                <a:cubicBezTo>
                  <a:pt x="2782386" y="2184668"/>
                  <a:pt x="2812252" y="2204081"/>
                  <a:pt x="2829218" y="2219525"/>
                </a:cubicBezTo>
                <a:cubicBezTo>
                  <a:pt x="2839985" y="2232601"/>
                  <a:pt x="2859470" y="2233116"/>
                  <a:pt x="2868188" y="2218500"/>
                </a:cubicBezTo>
                <a:cubicBezTo>
                  <a:pt x="2871006" y="2228499"/>
                  <a:pt x="2883827" y="2233116"/>
                  <a:pt x="2895878" y="2225678"/>
                </a:cubicBezTo>
                <a:cubicBezTo>
                  <a:pt x="2902797" y="2219784"/>
                  <a:pt x="2921771" y="2217219"/>
                  <a:pt x="2933822" y="2218500"/>
                </a:cubicBezTo>
                <a:cubicBezTo>
                  <a:pt x="2955099" y="2232091"/>
                  <a:pt x="2978175" y="2207989"/>
                  <a:pt x="2983047" y="2175428"/>
                </a:cubicBezTo>
                <a:cubicBezTo>
                  <a:pt x="2986124" y="2160304"/>
                  <a:pt x="3004583" y="2143381"/>
                  <a:pt x="3022017" y="2142611"/>
                </a:cubicBezTo>
                <a:cubicBezTo>
                  <a:pt x="3036886" y="2125947"/>
                  <a:pt x="3066626" y="2101849"/>
                  <a:pt x="3079447" y="2093386"/>
                </a:cubicBezTo>
                <a:cubicBezTo>
                  <a:pt x="3109187" y="2101590"/>
                  <a:pt x="3131748" y="2130305"/>
                  <a:pt x="3124570" y="2151840"/>
                </a:cubicBezTo>
                <a:cubicBezTo>
                  <a:pt x="3131234" y="2168508"/>
                  <a:pt x="3126106" y="2194657"/>
                  <a:pt x="3113174" y="2203775"/>
                </a:cubicBezTo>
                <a:cubicBezTo>
                  <a:pt x="3084430" y="2215981"/>
                  <a:pt x="3005047" y="2268117"/>
                  <a:pt x="3001543" y="2318494"/>
                </a:cubicBezTo>
                <a:cubicBezTo>
                  <a:pt x="3000301" y="2336320"/>
                  <a:pt x="3020732" y="2356564"/>
                  <a:pt x="3030498" y="2372678"/>
                </a:cubicBezTo>
                <a:cubicBezTo>
                  <a:pt x="3046004" y="2392958"/>
                  <a:pt x="3055320" y="2417257"/>
                  <a:pt x="3053330" y="2427991"/>
                </a:cubicBezTo>
                <a:cubicBezTo>
                  <a:pt x="3052535" y="2435148"/>
                  <a:pt x="3054129" y="2456536"/>
                  <a:pt x="3058105" y="2460513"/>
                </a:cubicBezTo>
                <a:cubicBezTo>
                  <a:pt x="3088324" y="2518169"/>
                  <a:pt x="3142399" y="2520554"/>
                  <a:pt x="3166256" y="2465284"/>
                </a:cubicBezTo>
                <a:cubicBezTo>
                  <a:pt x="3194089" y="2466080"/>
                  <a:pt x="3222718" y="2416775"/>
                  <a:pt x="3219051" y="2363664"/>
                </a:cubicBezTo>
                <a:cubicBezTo>
                  <a:pt x="3274613" y="2371479"/>
                  <a:pt x="3299085" y="2316795"/>
                  <a:pt x="3274293" y="2252342"/>
                </a:cubicBezTo>
                <a:cubicBezTo>
                  <a:pt x="3266434" y="2243623"/>
                  <a:pt x="3268917" y="2196446"/>
                  <a:pt x="3278398" y="2152866"/>
                </a:cubicBezTo>
                <a:cubicBezTo>
                  <a:pt x="3283267" y="2150049"/>
                  <a:pt x="3293011" y="2137228"/>
                  <a:pt x="3296858" y="2129279"/>
                </a:cubicBezTo>
                <a:cubicBezTo>
                  <a:pt x="3313266" y="2117998"/>
                  <a:pt x="3346083" y="2127228"/>
                  <a:pt x="3370696" y="2145688"/>
                </a:cubicBezTo>
                <a:cubicBezTo>
                  <a:pt x="3390343" y="2181361"/>
                  <a:pt x="3441845" y="2195920"/>
                  <a:pt x="3495993" y="2178584"/>
                </a:cubicBezTo>
                <a:cubicBezTo>
                  <a:pt x="3517504" y="2171696"/>
                  <a:pt x="3564387" y="2178317"/>
                  <a:pt x="3598157" y="2161189"/>
                </a:cubicBezTo>
                <a:cubicBezTo>
                  <a:pt x="3620103" y="2143093"/>
                  <a:pt x="3684017" y="2111521"/>
                  <a:pt x="3724444" y="2096505"/>
                </a:cubicBezTo>
                <a:cubicBezTo>
                  <a:pt x="3756401" y="2066474"/>
                  <a:pt x="3834175" y="2071094"/>
                  <a:pt x="3879993" y="2104206"/>
                </a:cubicBezTo>
                <a:cubicBezTo>
                  <a:pt x="3898474" y="2144248"/>
                  <a:pt x="3969318" y="2162729"/>
                  <a:pt x="4024315" y="2142845"/>
                </a:cubicBezTo>
                <a:cubicBezTo>
                  <a:pt x="4102737" y="2179152"/>
                  <a:pt x="4210572" y="2137642"/>
                  <a:pt x="4293474" y="2098833"/>
                </a:cubicBezTo>
                <a:cubicBezTo>
                  <a:pt x="4336895" y="2078507"/>
                  <a:pt x="4373879" y="2056956"/>
                  <a:pt x="4397203" y="2028130"/>
                </a:cubicBezTo>
                <a:cubicBezTo>
                  <a:pt x="4424252" y="2009886"/>
                  <a:pt x="4498831" y="1965080"/>
                  <a:pt x="4570053" y="1936948"/>
                </a:cubicBezTo>
                <a:cubicBezTo>
                  <a:pt x="4614503" y="1935401"/>
                  <a:pt x="4678705" y="1940618"/>
                  <a:pt x="4700028" y="1948182"/>
                </a:cubicBezTo>
                <a:cubicBezTo>
                  <a:pt x="4755003" y="1954778"/>
                  <a:pt x="4809468" y="1943338"/>
                  <a:pt x="4829715" y="1915765"/>
                </a:cubicBezTo>
                <a:cubicBezTo>
                  <a:pt x="4869959" y="1934858"/>
                  <a:pt x="4950378" y="1890134"/>
                  <a:pt x="4992932" y="1835421"/>
                </a:cubicBezTo>
                <a:cubicBezTo>
                  <a:pt x="5006257" y="1824680"/>
                  <a:pt x="5023032" y="1839271"/>
                  <a:pt x="5029855" y="1862384"/>
                </a:cubicBezTo>
                <a:cubicBezTo>
                  <a:pt x="5026282" y="1868242"/>
                  <a:pt x="5025631" y="1879961"/>
                  <a:pt x="5029855" y="1885819"/>
                </a:cubicBezTo>
                <a:cubicBezTo>
                  <a:pt x="5044799" y="1913490"/>
                  <a:pt x="5090285" y="1903725"/>
                  <a:pt x="5113030" y="1864981"/>
                </a:cubicBezTo>
                <a:cubicBezTo>
                  <a:pt x="5126348" y="1822345"/>
                  <a:pt x="5164688" y="1787844"/>
                  <a:pt x="5194907" y="1799884"/>
                </a:cubicBezTo>
                <a:cubicBezTo>
                  <a:pt x="5213427" y="1816486"/>
                  <a:pt x="5256964" y="1806724"/>
                  <a:pt x="5284585" y="1780356"/>
                </a:cubicBezTo>
                <a:cubicBezTo>
                  <a:pt x="5294001" y="1787520"/>
                  <a:pt x="5313854" y="1791424"/>
                  <a:pt x="5332377" y="1788168"/>
                </a:cubicBezTo>
                <a:cubicBezTo>
                  <a:pt x="5391124" y="1819081"/>
                  <a:pt x="5491554" y="1824820"/>
                  <a:pt x="5538008" y="1788168"/>
                </a:cubicBezTo>
                <a:cubicBezTo>
                  <a:pt x="5552624" y="1767333"/>
                  <a:pt x="5590968" y="1767333"/>
                  <a:pt x="5615570" y="1787747"/>
                </a:cubicBezTo>
                <a:cubicBezTo>
                  <a:pt x="5629485" y="1790129"/>
                  <a:pt x="5627099" y="1810809"/>
                  <a:pt x="5612389" y="1835460"/>
                </a:cubicBezTo>
                <a:cubicBezTo>
                  <a:pt x="5603641" y="1868860"/>
                  <a:pt x="5633860" y="1881584"/>
                  <a:pt x="5672827" y="1860908"/>
                </a:cubicBezTo>
                <a:cubicBezTo>
                  <a:pt x="5687936" y="1828303"/>
                  <a:pt x="5724517" y="1801266"/>
                  <a:pt x="5747579" y="1805242"/>
                </a:cubicBezTo>
                <a:cubicBezTo>
                  <a:pt x="5796484" y="1822737"/>
                  <a:pt x="5803641" y="1778204"/>
                  <a:pt x="5761893" y="1714585"/>
                </a:cubicBezTo>
                <a:cubicBezTo>
                  <a:pt x="5736445" y="1709418"/>
                  <a:pt x="5714179" y="1662500"/>
                  <a:pt x="5717306" y="1619298"/>
                </a:cubicBezTo>
                <a:cubicBezTo>
                  <a:pt x="5723211" y="1577348"/>
                  <a:pt x="5685633" y="1549383"/>
                  <a:pt x="5642151" y="1560141"/>
                </a:cubicBezTo>
                <a:cubicBezTo>
                  <a:pt x="5641079" y="1556913"/>
                  <a:pt x="5628193" y="1552610"/>
                  <a:pt x="5614239" y="1553686"/>
                </a:cubicBezTo>
                <a:cubicBezTo>
                  <a:pt x="5589543" y="1549652"/>
                  <a:pt x="5572369" y="1531905"/>
                  <a:pt x="5582030" y="1517116"/>
                </a:cubicBezTo>
                <a:cubicBezTo>
                  <a:pt x="5606722" y="1484850"/>
                  <a:pt x="5632489" y="1422466"/>
                  <a:pt x="5633565" y="1392347"/>
                </a:cubicBezTo>
                <a:cubicBezTo>
                  <a:pt x="5637592" y="1367343"/>
                  <a:pt x="5629539" y="1346368"/>
                  <a:pt x="5615692" y="1348879"/>
                </a:cubicBezTo>
                <a:cubicBezTo>
                  <a:pt x="5593991" y="1349308"/>
                  <a:pt x="5582926" y="1328031"/>
                  <a:pt x="5593566" y="1302925"/>
                </a:cubicBezTo>
                <a:cubicBezTo>
                  <a:pt x="5606330" y="1278248"/>
                  <a:pt x="5587607" y="1228889"/>
                  <a:pt x="5554420" y="1204209"/>
                </a:cubicBezTo>
                <a:cubicBezTo>
                  <a:pt x="5563355" y="1180380"/>
                  <a:pt x="5559098" y="1149744"/>
                  <a:pt x="5544208" y="1137830"/>
                </a:cubicBezTo>
                <a:cubicBezTo>
                  <a:pt x="5533567" y="1131871"/>
                  <a:pt x="5527612" y="1116557"/>
                  <a:pt x="5532294" y="1108896"/>
                </a:cubicBezTo>
                <a:cubicBezTo>
                  <a:pt x="5542506" y="1074007"/>
                  <a:pt x="5522082" y="1038264"/>
                  <a:pt x="5493266" y="1037962"/>
                </a:cubicBezTo>
                <a:cubicBezTo>
                  <a:pt x="5494385" y="1018937"/>
                  <a:pt x="5489909" y="992080"/>
                  <a:pt x="5485249" y="986829"/>
                </a:cubicBezTo>
                <a:cubicBezTo>
                  <a:pt x="5482342" y="972037"/>
                  <a:pt x="5509455" y="958943"/>
                  <a:pt x="5541416" y="958694"/>
                </a:cubicBezTo>
                <a:cubicBezTo>
                  <a:pt x="5571188" y="956028"/>
                  <a:pt x="5591040" y="918677"/>
                  <a:pt x="5581116" y="883025"/>
                </a:cubicBezTo>
                <a:cubicBezTo>
                  <a:pt x="5584020" y="878419"/>
                  <a:pt x="5585959" y="868232"/>
                  <a:pt x="5585959" y="863623"/>
                </a:cubicBezTo>
                <a:cubicBezTo>
                  <a:pt x="5586924" y="851741"/>
                  <a:pt x="5612101" y="834761"/>
                  <a:pt x="5636311" y="831605"/>
                </a:cubicBezTo>
                <a:cubicBezTo>
                  <a:pt x="5654468" y="831371"/>
                  <a:pt x="5660761" y="816330"/>
                  <a:pt x="5648768" y="800026"/>
                </a:cubicBezTo>
                <a:cubicBezTo>
                  <a:pt x="5632190" y="797554"/>
                  <a:pt x="5589154" y="765748"/>
                  <a:pt x="5562696" y="737829"/>
                </a:cubicBezTo>
                <a:cubicBezTo>
                  <a:pt x="5551408" y="707433"/>
                  <a:pt x="5494968" y="694710"/>
                  <a:pt x="5452213" y="715285"/>
                </a:cubicBezTo>
                <a:cubicBezTo>
                  <a:pt x="5436294" y="722446"/>
                  <a:pt x="5408353" y="728955"/>
                  <a:pt x="5397633" y="727001"/>
                </a:cubicBezTo>
                <a:cubicBezTo>
                  <a:pt x="5393409" y="720492"/>
                  <a:pt x="5375864" y="717890"/>
                  <a:pt x="5362542" y="723101"/>
                </a:cubicBezTo>
                <a:cubicBezTo>
                  <a:pt x="5341096" y="727332"/>
                  <a:pt x="5321604" y="708448"/>
                  <a:pt x="5323554" y="686639"/>
                </a:cubicBezTo>
                <a:cubicBezTo>
                  <a:pt x="5300810" y="648230"/>
                  <a:pt x="5278719" y="589638"/>
                  <a:pt x="5279370" y="568156"/>
                </a:cubicBezTo>
                <a:cubicBezTo>
                  <a:pt x="5335253" y="541140"/>
                  <a:pt x="5335253" y="449346"/>
                  <a:pt x="5279004" y="384613"/>
                </a:cubicBezTo>
                <a:cubicBezTo>
                  <a:pt x="5278540" y="367902"/>
                  <a:pt x="5266474" y="351191"/>
                  <a:pt x="5254866" y="352120"/>
                </a:cubicBezTo>
                <a:cubicBezTo>
                  <a:pt x="5237691" y="355369"/>
                  <a:pt x="5220052" y="345157"/>
                  <a:pt x="5220516" y="333552"/>
                </a:cubicBezTo>
                <a:cubicBezTo>
                  <a:pt x="5217033" y="312898"/>
                  <a:pt x="5199858" y="296651"/>
                  <a:pt x="5184849" y="300563"/>
                </a:cubicBezTo>
                <a:cubicBezTo>
                  <a:pt x="5171723" y="303434"/>
                  <a:pt x="5150392" y="304255"/>
                  <a:pt x="5141367" y="301383"/>
                </a:cubicBezTo>
                <a:cubicBezTo>
                  <a:pt x="5141162" y="286821"/>
                  <a:pt x="5135009" y="268361"/>
                  <a:pt x="5127420" y="262823"/>
                </a:cubicBezTo>
                <a:cubicBezTo>
                  <a:pt x="5114498" y="255029"/>
                  <a:pt x="5059940" y="216470"/>
                  <a:pt x="5018304" y="185704"/>
                </a:cubicBezTo>
                <a:cubicBezTo>
                  <a:pt x="5014407" y="185089"/>
                  <a:pt x="5005793" y="178115"/>
                  <a:pt x="4999463" y="169375"/>
                </a:cubicBezTo>
                <a:cubicBezTo>
                  <a:pt x="4973066" y="147036"/>
                  <a:pt x="4945542" y="169655"/>
                  <a:pt x="4934755" y="215088"/>
                </a:cubicBezTo>
                <a:cubicBezTo>
                  <a:pt x="4933078" y="229363"/>
                  <a:pt x="4895115" y="232504"/>
                  <a:pt x="4852033" y="221032"/>
                </a:cubicBezTo>
                <a:cubicBezTo>
                  <a:pt x="4836084" y="205088"/>
                  <a:pt x="4782926" y="205646"/>
                  <a:pt x="4744154" y="222867"/>
                </a:cubicBezTo>
                <a:cubicBezTo>
                  <a:pt x="4724328" y="244573"/>
                  <a:pt x="4692187" y="251251"/>
                  <a:pt x="4678204" y="236224"/>
                </a:cubicBezTo>
                <a:cubicBezTo>
                  <a:pt x="4654621" y="222241"/>
                  <a:pt x="4621646" y="240190"/>
                  <a:pt x="4613089" y="270452"/>
                </a:cubicBezTo>
                <a:cubicBezTo>
                  <a:pt x="4614341" y="274417"/>
                  <a:pt x="4608497" y="283183"/>
                  <a:pt x="4600314" y="286461"/>
                </a:cubicBezTo>
                <a:cubicBezTo>
                  <a:pt x="4588969" y="286461"/>
                  <a:pt x="4576958" y="298497"/>
                  <a:pt x="4576292" y="310530"/>
                </a:cubicBezTo>
                <a:cubicBezTo>
                  <a:pt x="4565947" y="309195"/>
                  <a:pt x="4549262" y="321232"/>
                  <a:pt x="4543270" y="333772"/>
                </a:cubicBezTo>
                <a:cubicBezTo>
                  <a:pt x="4531914" y="353325"/>
                  <a:pt x="4490421" y="372864"/>
                  <a:pt x="4464248" y="370216"/>
                </a:cubicBezTo>
                <a:cubicBezTo>
                  <a:pt x="4452531" y="386113"/>
                  <a:pt x="4425763" y="409538"/>
                  <a:pt x="4407358" y="416508"/>
                </a:cubicBezTo>
                <a:cubicBezTo>
                  <a:pt x="4402755" y="424737"/>
                  <a:pt x="4388531" y="433938"/>
                  <a:pt x="4378355" y="434917"/>
                </a:cubicBezTo>
                <a:cubicBezTo>
                  <a:pt x="4374728" y="431567"/>
                  <a:pt x="4360784" y="431567"/>
                  <a:pt x="4350061" y="433762"/>
                </a:cubicBezTo>
                <a:cubicBezTo>
                  <a:pt x="4340864" y="436411"/>
                  <a:pt x="4331746" y="447162"/>
                  <a:pt x="4321689" y="454938"/>
                </a:cubicBezTo>
                <a:cubicBezTo>
                  <a:pt x="4313873" y="460984"/>
                  <a:pt x="4304406" y="463625"/>
                  <a:pt x="4300782" y="469602"/>
                </a:cubicBezTo>
                <a:cubicBezTo>
                  <a:pt x="4283532" y="484387"/>
                  <a:pt x="4257102" y="483491"/>
                  <a:pt x="4247023" y="468706"/>
                </a:cubicBezTo>
                <a:cubicBezTo>
                  <a:pt x="4222382" y="459972"/>
                  <a:pt x="4164142" y="455939"/>
                  <a:pt x="4128379" y="459343"/>
                </a:cubicBezTo>
                <a:cubicBezTo>
                  <a:pt x="4118678" y="463409"/>
                  <a:pt x="4101395" y="455280"/>
                  <a:pt x="4094515" y="443791"/>
                </a:cubicBezTo>
                <a:cubicBezTo>
                  <a:pt x="4081111" y="428422"/>
                  <a:pt x="4055714" y="420999"/>
                  <a:pt x="4042310" y="428948"/>
                </a:cubicBezTo>
                <a:cubicBezTo>
                  <a:pt x="4032433" y="444676"/>
                  <a:pt x="4009857" y="455633"/>
                  <a:pt x="3997158" y="450862"/>
                </a:cubicBezTo>
                <a:cubicBezTo>
                  <a:pt x="3982340" y="443089"/>
                  <a:pt x="3952708" y="445914"/>
                  <a:pt x="3939308" y="456511"/>
                </a:cubicBezTo>
                <a:cubicBezTo>
                  <a:pt x="3918139" y="453686"/>
                  <a:pt x="3881454" y="463578"/>
                  <a:pt x="3866639" y="477720"/>
                </a:cubicBezTo>
                <a:cubicBezTo>
                  <a:pt x="3852530" y="486557"/>
                  <a:pt x="3827133" y="495744"/>
                  <a:pt x="3815774" y="495618"/>
                </a:cubicBezTo>
                <a:cubicBezTo>
                  <a:pt x="3780646" y="511260"/>
                  <a:pt x="3723732" y="514847"/>
                  <a:pt x="3701404" y="504293"/>
                </a:cubicBezTo>
                <a:cubicBezTo>
                  <a:pt x="3689112" y="498381"/>
                  <a:pt x="3672614" y="496514"/>
                  <a:pt x="3668415" y="500558"/>
                </a:cubicBezTo>
                <a:cubicBezTo>
                  <a:pt x="3661099" y="493246"/>
                  <a:pt x="3643356" y="489198"/>
                  <a:pt x="3632931" y="493088"/>
                </a:cubicBezTo>
                <a:cubicBezTo>
                  <a:pt x="3614879" y="496359"/>
                  <a:pt x="3589978" y="484841"/>
                  <a:pt x="3583130" y="470055"/>
                </a:cubicBezTo>
                <a:cubicBezTo>
                  <a:pt x="3581418" y="460411"/>
                  <a:pt x="3573634" y="448580"/>
                  <a:pt x="3568960" y="446738"/>
                </a:cubicBezTo>
                <a:cubicBezTo>
                  <a:pt x="3552951" y="432683"/>
                  <a:pt x="3530307" y="445176"/>
                  <a:pt x="3524452" y="470944"/>
                </a:cubicBezTo>
                <a:cubicBezTo>
                  <a:pt x="3513323" y="480706"/>
                  <a:pt x="3494975" y="479925"/>
                  <a:pt x="3488534" y="470944"/>
                </a:cubicBezTo>
                <a:cubicBezTo>
                  <a:pt x="3468232" y="452790"/>
                  <a:pt x="3412012" y="431319"/>
                  <a:pt x="3374330" y="429397"/>
                </a:cubicBezTo>
                <a:cubicBezTo>
                  <a:pt x="3364773" y="425410"/>
                  <a:pt x="3352027" y="413173"/>
                  <a:pt x="3350434" y="405990"/>
                </a:cubicBezTo>
                <a:cubicBezTo>
                  <a:pt x="3339545" y="387506"/>
                  <a:pt x="3313525" y="368086"/>
                  <a:pt x="3298736" y="367063"/>
                </a:cubicBezTo>
                <a:cubicBezTo>
                  <a:pt x="3285361" y="367639"/>
                  <a:pt x="3264552" y="360079"/>
                  <a:pt x="3257122" y="353322"/>
                </a:cubicBezTo>
                <a:cubicBezTo>
                  <a:pt x="3239058" y="346909"/>
                  <a:pt x="3209339" y="367067"/>
                  <a:pt x="3196763" y="393173"/>
                </a:cubicBezTo>
                <a:cubicBezTo>
                  <a:pt x="3191733" y="399362"/>
                  <a:pt x="3178012" y="400737"/>
                  <a:pt x="3168869" y="395012"/>
                </a:cubicBezTo>
                <a:cubicBezTo>
                  <a:pt x="3147721" y="372335"/>
                  <a:pt x="3119597" y="351717"/>
                  <a:pt x="3107733" y="346978"/>
                </a:cubicBezTo>
                <a:cubicBezTo>
                  <a:pt x="3098798" y="334448"/>
                  <a:pt x="3086103" y="297497"/>
                  <a:pt x="3088219" y="283014"/>
                </a:cubicBezTo>
                <a:cubicBezTo>
                  <a:pt x="3089842" y="275036"/>
                  <a:pt x="3087892" y="261038"/>
                  <a:pt x="3085618" y="255670"/>
                </a:cubicBezTo>
                <a:cubicBezTo>
                  <a:pt x="3076032" y="222957"/>
                  <a:pt x="3043218" y="208963"/>
                  <a:pt x="3020636" y="227679"/>
                </a:cubicBezTo>
                <a:cubicBezTo>
                  <a:pt x="2988373" y="249711"/>
                  <a:pt x="2944657" y="262550"/>
                  <a:pt x="2930317" y="258923"/>
                </a:cubicBezTo>
                <a:cubicBezTo>
                  <a:pt x="2917482" y="261852"/>
                  <a:pt x="2899613" y="257296"/>
                  <a:pt x="2893927" y="249161"/>
                </a:cubicBezTo>
                <a:cubicBezTo>
                  <a:pt x="2873946" y="245418"/>
                  <a:pt x="2835933" y="215145"/>
                  <a:pt x="2819201" y="189918"/>
                </a:cubicBezTo>
                <a:cubicBezTo>
                  <a:pt x="2812213" y="183732"/>
                  <a:pt x="2804091" y="171365"/>
                  <a:pt x="2801497" y="164208"/>
                </a:cubicBezTo>
                <a:cubicBezTo>
                  <a:pt x="2804102" y="155276"/>
                  <a:pt x="2804376" y="125867"/>
                  <a:pt x="2800946" y="105385"/>
                </a:cubicBezTo>
                <a:cubicBezTo>
                  <a:pt x="2803005" y="100715"/>
                  <a:pt x="2799986" y="93568"/>
                  <a:pt x="2794362" y="91643"/>
                </a:cubicBezTo>
                <a:cubicBezTo>
                  <a:pt x="2778176" y="81748"/>
                  <a:pt x="2753484" y="90549"/>
                  <a:pt x="2744571" y="109099"/>
                </a:cubicBezTo>
                <a:cubicBezTo>
                  <a:pt x="2741682" y="116731"/>
                  <a:pt x="2729599" y="133049"/>
                  <a:pt x="2720401" y="141732"/>
                </a:cubicBezTo>
                <a:cubicBezTo>
                  <a:pt x="2709498" y="146338"/>
                  <a:pt x="2692424" y="147651"/>
                  <a:pt x="2687304" y="145417"/>
                </a:cubicBezTo>
                <a:cubicBezTo>
                  <a:pt x="2652630" y="138969"/>
                  <a:pt x="2599040" y="138181"/>
                  <a:pt x="2579602" y="143308"/>
                </a:cubicBezTo>
                <a:cubicBezTo>
                  <a:pt x="2573953" y="141865"/>
                  <a:pt x="2561082" y="141603"/>
                  <a:pt x="2553331" y="143308"/>
                </a:cubicBezTo>
                <a:cubicBezTo>
                  <a:pt x="2538484" y="131337"/>
                  <a:pt x="2498820" y="123705"/>
                  <a:pt x="2474380" y="127796"/>
                </a:cubicBezTo>
                <a:cubicBezTo>
                  <a:pt x="2448393" y="130387"/>
                  <a:pt x="2383216" y="127512"/>
                  <a:pt x="2344523" y="122650"/>
                </a:cubicBezTo>
                <a:cubicBezTo>
                  <a:pt x="2324484" y="105893"/>
                  <a:pt x="2275176" y="109293"/>
                  <a:pt x="2246396" y="129451"/>
                </a:cubicBezTo>
                <a:cubicBezTo>
                  <a:pt x="2235224" y="129088"/>
                  <a:pt x="2215793" y="135648"/>
                  <a:pt x="2207534" y="141596"/>
                </a:cubicBezTo>
                <a:cubicBezTo>
                  <a:pt x="2195994" y="151919"/>
                  <a:pt x="2162721" y="165280"/>
                  <a:pt x="2141761" y="168770"/>
                </a:cubicBezTo>
                <a:cubicBezTo>
                  <a:pt x="2134967" y="167287"/>
                  <a:pt x="2125831" y="172235"/>
                  <a:pt x="2123708" y="178997"/>
                </a:cubicBezTo>
                <a:cubicBezTo>
                  <a:pt x="2102409" y="171685"/>
                  <a:pt x="2070902" y="179511"/>
                  <a:pt x="2040374" y="191411"/>
                </a:cubicBezTo>
                <a:cubicBezTo>
                  <a:pt x="2015243" y="201206"/>
                  <a:pt x="2004819" y="220090"/>
                  <a:pt x="1986266" y="230967"/>
                </a:cubicBezTo>
                <a:cubicBezTo>
                  <a:pt x="1969249" y="231137"/>
                  <a:pt x="1941887" y="245512"/>
                  <a:pt x="1930877" y="259718"/>
                </a:cubicBezTo>
                <a:cubicBezTo>
                  <a:pt x="1927537" y="261891"/>
                  <a:pt x="1922201" y="264230"/>
                  <a:pt x="1918862" y="263730"/>
                </a:cubicBezTo>
                <a:cubicBezTo>
                  <a:pt x="1904512" y="258887"/>
                  <a:pt x="1849122" y="287965"/>
                  <a:pt x="1809415" y="319220"/>
                </a:cubicBezTo>
                <a:cubicBezTo>
                  <a:pt x="1802574" y="329252"/>
                  <a:pt x="1780218" y="338615"/>
                  <a:pt x="1764036" y="340616"/>
                </a:cubicBezTo>
                <a:cubicBezTo>
                  <a:pt x="1758193" y="340954"/>
                  <a:pt x="1745847" y="344297"/>
                  <a:pt x="1739337" y="347971"/>
                </a:cubicBezTo>
                <a:cubicBezTo>
                  <a:pt x="1728661" y="352487"/>
                  <a:pt x="1717985" y="364850"/>
                  <a:pt x="1717319" y="374048"/>
                </a:cubicBezTo>
                <a:cubicBezTo>
                  <a:pt x="1719154" y="392774"/>
                  <a:pt x="1712814" y="410154"/>
                  <a:pt x="1704638" y="410819"/>
                </a:cubicBezTo>
                <a:cubicBezTo>
                  <a:pt x="1699299" y="413996"/>
                  <a:pt x="1691292" y="423694"/>
                  <a:pt x="1689292" y="430211"/>
                </a:cubicBezTo>
                <a:cubicBezTo>
                  <a:pt x="1675276" y="434054"/>
                  <a:pt x="1657925" y="441074"/>
                  <a:pt x="1655255" y="444917"/>
                </a:cubicBezTo>
                <a:cubicBezTo>
                  <a:pt x="1641909" y="443251"/>
                  <a:pt x="1609876" y="445255"/>
                  <a:pt x="1590672" y="447565"/>
                </a:cubicBezTo>
                <a:cubicBezTo>
                  <a:pt x="1588909" y="446274"/>
                  <a:pt x="1572684" y="446982"/>
                  <a:pt x="1559161" y="449451"/>
                </a:cubicBezTo>
                <a:cubicBezTo>
                  <a:pt x="1551634" y="451218"/>
                  <a:pt x="1539403" y="448627"/>
                  <a:pt x="1534459" y="444248"/>
                </a:cubicBezTo>
                <a:cubicBezTo>
                  <a:pt x="1517108" y="430545"/>
                  <a:pt x="1494420" y="421852"/>
                  <a:pt x="1485079" y="422856"/>
                </a:cubicBezTo>
                <a:cubicBezTo>
                  <a:pt x="1480574" y="422856"/>
                  <a:pt x="1464223" y="421517"/>
                  <a:pt x="1451712" y="419513"/>
                </a:cubicBezTo>
                <a:cubicBezTo>
                  <a:pt x="1446037" y="417174"/>
                  <a:pt x="1429348" y="408484"/>
                  <a:pt x="1419010" y="402795"/>
                </a:cubicBezTo>
                <a:cubicBezTo>
                  <a:pt x="1416675" y="388258"/>
                  <a:pt x="1397316" y="382101"/>
                  <a:pt x="1381634" y="388283"/>
                </a:cubicBezTo>
                <a:cubicBezTo>
                  <a:pt x="1374794" y="401989"/>
                  <a:pt x="1352437" y="412496"/>
                  <a:pt x="1336925" y="411489"/>
                </a:cubicBezTo>
                <a:cubicBezTo>
                  <a:pt x="1331750" y="409653"/>
                  <a:pt x="1319404" y="407980"/>
                  <a:pt x="1312453" y="407368"/>
                </a:cubicBezTo>
                <a:cubicBezTo>
                  <a:pt x="1294461" y="410816"/>
                  <a:pt x="1178613" y="388139"/>
                  <a:pt x="1080756" y="362015"/>
                </a:cubicBezTo>
                <a:cubicBezTo>
                  <a:pt x="1063617" y="364688"/>
                  <a:pt x="1044262" y="390096"/>
                  <a:pt x="1039929" y="412158"/>
                </a:cubicBezTo>
                <a:close/>
                <a:moveTo>
                  <a:pt x="576054" y="584421"/>
                </a:moveTo>
                <a:cubicBezTo>
                  <a:pt x="566259" y="576008"/>
                  <a:pt x="562495" y="565256"/>
                  <a:pt x="566075" y="556750"/>
                </a:cubicBezTo>
                <a:cubicBezTo>
                  <a:pt x="571966" y="542731"/>
                  <a:pt x="586294" y="546743"/>
                  <a:pt x="596794" y="546764"/>
                </a:cubicBezTo>
                <a:cubicBezTo>
                  <a:pt x="616826" y="546807"/>
                  <a:pt x="626416" y="557200"/>
                  <a:pt x="627215" y="564180"/>
                </a:cubicBezTo>
                <a:cubicBezTo>
                  <a:pt x="628118" y="572043"/>
                  <a:pt x="617485" y="578340"/>
                  <a:pt x="594430" y="586295"/>
                </a:cubicBezTo>
                <a:cubicBezTo>
                  <a:pt x="586097" y="589160"/>
                  <a:pt x="583549" y="590862"/>
                  <a:pt x="576054" y="584421"/>
                </a:cubicBezTo>
                <a:close/>
                <a:moveTo>
                  <a:pt x="584884" y="642009"/>
                </a:moveTo>
                <a:cubicBezTo>
                  <a:pt x="591951" y="642009"/>
                  <a:pt x="597708" y="633941"/>
                  <a:pt x="597708" y="624053"/>
                </a:cubicBezTo>
                <a:cubicBezTo>
                  <a:pt x="597708" y="614161"/>
                  <a:pt x="591951" y="606094"/>
                  <a:pt x="584884" y="606094"/>
                </a:cubicBezTo>
                <a:cubicBezTo>
                  <a:pt x="577820" y="606094"/>
                  <a:pt x="572059" y="614161"/>
                  <a:pt x="572059" y="624053"/>
                </a:cubicBezTo>
                <a:cubicBezTo>
                  <a:pt x="572059" y="633941"/>
                  <a:pt x="577820" y="642009"/>
                  <a:pt x="584884" y="642009"/>
                </a:cubicBezTo>
                <a:close/>
                <a:moveTo>
                  <a:pt x="552110" y="625622"/>
                </a:moveTo>
                <a:cubicBezTo>
                  <a:pt x="559174" y="625622"/>
                  <a:pt x="564935" y="616720"/>
                  <a:pt x="564935" y="605802"/>
                </a:cubicBezTo>
                <a:cubicBezTo>
                  <a:pt x="564935" y="594885"/>
                  <a:pt x="559174" y="585982"/>
                  <a:pt x="552110" y="585982"/>
                </a:cubicBezTo>
                <a:cubicBezTo>
                  <a:pt x="545043" y="585982"/>
                  <a:pt x="539286" y="594885"/>
                  <a:pt x="539286" y="605802"/>
                </a:cubicBezTo>
                <a:cubicBezTo>
                  <a:pt x="539286" y="616720"/>
                  <a:pt x="545043" y="625622"/>
                  <a:pt x="552110" y="625622"/>
                </a:cubicBezTo>
                <a:close/>
                <a:moveTo>
                  <a:pt x="257148" y="1332809"/>
                </a:moveTo>
                <a:cubicBezTo>
                  <a:pt x="266374" y="1332809"/>
                  <a:pt x="273902" y="1343158"/>
                  <a:pt x="273902" y="1355846"/>
                </a:cubicBezTo>
                <a:cubicBezTo>
                  <a:pt x="273902" y="1368534"/>
                  <a:pt x="266374" y="1378882"/>
                  <a:pt x="257148" y="1378882"/>
                </a:cubicBezTo>
                <a:cubicBezTo>
                  <a:pt x="247922" y="1378882"/>
                  <a:pt x="240394" y="1368534"/>
                  <a:pt x="240394" y="1355846"/>
                </a:cubicBezTo>
                <a:cubicBezTo>
                  <a:pt x="240394" y="1343158"/>
                  <a:pt x="247922" y="1332809"/>
                  <a:pt x="257148" y="1332809"/>
                </a:cubicBezTo>
                <a:close/>
                <a:moveTo>
                  <a:pt x="237537" y="1678789"/>
                </a:moveTo>
                <a:cubicBezTo>
                  <a:pt x="246345" y="1694042"/>
                  <a:pt x="270641" y="1696209"/>
                  <a:pt x="280864" y="1681733"/>
                </a:cubicBezTo>
                <a:cubicBezTo>
                  <a:pt x="282624" y="1672348"/>
                  <a:pt x="307298" y="1667350"/>
                  <a:pt x="330208" y="1668916"/>
                </a:cubicBezTo>
                <a:cubicBezTo>
                  <a:pt x="348531" y="1651705"/>
                  <a:pt x="323343" y="1628153"/>
                  <a:pt x="281051" y="1631284"/>
                </a:cubicBezTo>
                <a:cubicBezTo>
                  <a:pt x="271883" y="1610943"/>
                  <a:pt x="239275" y="1605074"/>
                  <a:pt x="213198" y="1614462"/>
                </a:cubicBezTo>
                <a:cubicBezTo>
                  <a:pt x="169143" y="1634019"/>
                  <a:pt x="165275" y="1663629"/>
                  <a:pt x="207214" y="1667541"/>
                </a:cubicBezTo>
                <a:cubicBezTo>
                  <a:pt x="229063" y="1665587"/>
                  <a:pt x="241060" y="1668231"/>
                  <a:pt x="237537" y="1678789"/>
                </a:cubicBezTo>
                <a:close/>
                <a:moveTo>
                  <a:pt x="81416" y="836347"/>
                </a:moveTo>
                <a:cubicBezTo>
                  <a:pt x="69948" y="823793"/>
                  <a:pt x="78861" y="810324"/>
                  <a:pt x="100167" y="813041"/>
                </a:cubicBezTo>
                <a:cubicBezTo>
                  <a:pt x="117190" y="833807"/>
                  <a:pt x="114952" y="848204"/>
                  <a:pt x="108767" y="849791"/>
                </a:cubicBezTo>
                <a:cubicBezTo>
                  <a:pt x="103956" y="851029"/>
                  <a:pt x="97666" y="851169"/>
                  <a:pt x="81416" y="836347"/>
                </a:cubicBezTo>
                <a:close/>
                <a:moveTo>
                  <a:pt x="24825" y="718800"/>
                </a:moveTo>
                <a:cubicBezTo>
                  <a:pt x="-4919" y="714533"/>
                  <a:pt x="-9478" y="689417"/>
                  <a:pt x="19586" y="677377"/>
                </a:cubicBezTo>
                <a:cubicBezTo>
                  <a:pt x="25390" y="662620"/>
                  <a:pt x="49024" y="660900"/>
                  <a:pt x="61528" y="668057"/>
                </a:cubicBezTo>
                <a:cubicBezTo>
                  <a:pt x="91955" y="652919"/>
                  <a:pt x="110566" y="677942"/>
                  <a:pt x="101336" y="709384"/>
                </a:cubicBezTo>
                <a:cubicBezTo>
                  <a:pt x="83913" y="717869"/>
                  <a:pt x="47066" y="721067"/>
                  <a:pt x="24825" y="718800"/>
                </a:cubicBezTo>
                <a:close/>
                <a:moveTo>
                  <a:pt x="270533" y="655222"/>
                </a:moveTo>
                <a:cubicBezTo>
                  <a:pt x="283351" y="641998"/>
                  <a:pt x="306290" y="618788"/>
                  <a:pt x="316229" y="609293"/>
                </a:cubicBezTo>
                <a:cubicBezTo>
                  <a:pt x="330338" y="603485"/>
                  <a:pt x="368638" y="586824"/>
                  <a:pt x="392683" y="575238"/>
                </a:cubicBezTo>
                <a:cubicBezTo>
                  <a:pt x="396007" y="575393"/>
                  <a:pt x="402970" y="571370"/>
                  <a:pt x="407227" y="566883"/>
                </a:cubicBezTo>
                <a:cubicBezTo>
                  <a:pt x="412024" y="562629"/>
                  <a:pt x="430900" y="556285"/>
                  <a:pt x="445600" y="554504"/>
                </a:cubicBezTo>
                <a:cubicBezTo>
                  <a:pt x="458518" y="556285"/>
                  <a:pt x="485905" y="540349"/>
                  <a:pt x="500373" y="522634"/>
                </a:cubicBezTo>
                <a:cubicBezTo>
                  <a:pt x="503468" y="516286"/>
                  <a:pt x="527606" y="489983"/>
                  <a:pt x="548541" y="469281"/>
                </a:cubicBezTo>
                <a:cubicBezTo>
                  <a:pt x="556835" y="464258"/>
                  <a:pt x="561851" y="457302"/>
                  <a:pt x="559343" y="454593"/>
                </a:cubicBezTo>
                <a:cubicBezTo>
                  <a:pt x="558375" y="433143"/>
                  <a:pt x="595801" y="417293"/>
                  <a:pt x="635736" y="422125"/>
                </a:cubicBezTo>
                <a:cubicBezTo>
                  <a:pt x="664475" y="445122"/>
                  <a:pt x="711934" y="442413"/>
                  <a:pt x="731419" y="415940"/>
                </a:cubicBezTo>
                <a:cubicBezTo>
                  <a:pt x="762285" y="403767"/>
                  <a:pt x="833277" y="420387"/>
                  <a:pt x="875158" y="448782"/>
                </a:cubicBezTo>
                <a:cubicBezTo>
                  <a:pt x="879076" y="446745"/>
                  <a:pt x="886341" y="449656"/>
                  <a:pt x="888957" y="453593"/>
                </a:cubicBezTo>
                <a:cubicBezTo>
                  <a:pt x="893912" y="462218"/>
                  <a:pt x="908961" y="466989"/>
                  <a:pt x="919788" y="463135"/>
                </a:cubicBezTo>
                <a:cubicBezTo>
                  <a:pt x="924559" y="458364"/>
                  <a:pt x="931166" y="454694"/>
                  <a:pt x="933735" y="455798"/>
                </a:cubicBezTo>
                <a:cubicBezTo>
                  <a:pt x="941626" y="466622"/>
                  <a:pt x="959611" y="469926"/>
                  <a:pt x="972640" y="463135"/>
                </a:cubicBezTo>
                <a:cubicBezTo>
                  <a:pt x="994479" y="466989"/>
                  <a:pt x="1025676" y="419642"/>
                  <a:pt x="1036151" y="368233"/>
                </a:cubicBezTo>
                <a:cubicBezTo>
                  <a:pt x="1041901" y="363148"/>
                  <a:pt x="1041225" y="355693"/>
                  <a:pt x="1034676" y="354865"/>
                </a:cubicBezTo>
                <a:cubicBezTo>
                  <a:pt x="934361" y="315442"/>
                  <a:pt x="812442" y="244321"/>
                  <a:pt x="789931" y="214483"/>
                </a:cubicBezTo>
                <a:cubicBezTo>
                  <a:pt x="783379" y="212843"/>
                  <a:pt x="777330" y="204008"/>
                  <a:pt x="777330" y="197819"/>
                </a:cubicBezTo>
                <a:cubicBezTo>
                  <a:pt x="769644" y="191764"/>
                  <a:pt x="760824" y="165510"/>
                  <a:pt x="759191" y="145824"/>
                </a:cubicBezTo>
                <a:cubicBezTo>
                  <a:pt x="745057" y="136860"/>
                  <a:pt x="738648" y="108361"/>
                  <a:pt x="747392" y="87790"/>
                </a:cubicBezTo>
                <a:cubicBezTo>
                  <a:pt x="759813" y="76066"/>
                  <a:pt x="763595" y="56099"/>
                  <a:pt x="753606" y="47467"/>
                </a:cubicBezTo>
                <a:cubicBezTo>
                  <a:pt x="727745" y="50417"/>
                  <a:pt x="683946" y="54246"/>
                  <a:pt x="665281" y="55279"/>
                </a:cubicBezTo>
                <a:cubicBezTo>
                  <a:pt x="638244" y="77340"/>
                  <a:pt x="602329" y="71558"/>
                  <a:pt x="593351" y="44890"/>
                </a:cubicBezTo>
                <a:cubicBezTo>
                  <a:pt x="583610" y="22501"/>
                  <a:pt x="552344" y="2714"/>
                  <a:pt x="530873" y="6532"/>
                </a:cubicBezTo>
                <a:cubicBezTo>
                  <a:pt x="503018" y="-7023"/>
                  <a:pt x="462019" y="1379"/>
                  <a:pt x="448971" y="23782"/>
                </a:cubicBezTo>
                <a:cubicBezTo>
                  <a:pt x="446524" y="24837"/>
                  <a:pt x="439302" y="23667"/>
                  <a:pt x="434531" y="21915"/>
                </a:cubicBezTo>
                <a:cubicBezTo>
                  <a:pt x="400980" y="12113"/>
                  <a:pt x="356257" y="19115"/>
                  <a:pt x="346476" y="34984"/>
                </a:cubicBezTo>
                <a:cubicBezTo>
                  <a:pt x="345077" y="44322"/>
                  <a:pt x="332961" y="59262"/>
                  <a:pt x="321317" y="64390"/>
                </a:cubicBezTo>
                <a:cubicBezTo>
                  <a:pt x="316772" y="67312"/>
                  <a:pt x="303494" y="71745"/>
                  <a:pt x="294761" y="71860"/>
                </a:cubicBezTo>
                <a:cubicBezTo>
                  <a:pt x="276039" y="77488"/>
                  <a:pt x="266543" y="100060"/>
                  <a:pt x="276633" y="115900"/>
                </a:cubicBezTo>
                <a:cubicBezTo>
                  <a:pt x="280976" y="123050"/>
                  <a:pt x="292246" y="133233"/>
                  <a:pt x="297100" y="134770"/>
                </a:cubicBezTo>
                <a:cubicBezTo>
                  <a:pt x="318168" y="151574"/>
                  <a:pt x="334177" y="194700"/>
                  <a:pt x="333180" y="224278"/>
                </a:cubicBezTo>
                <a:cubicBezTo>
                  <a:pt x="332166" y="240607"/>
                  <a:pt x="312961" y="262730"/>
                  <a:pt x="293761" y="270452"/>
                </a:cubicBezTo>
                <a:cubicBezTo>
                  <a:pt x="260267" y="269923"/>
                  <a:pt x="229923" y="314369"/>
                  <a:pt x="234471" y="346189"/>
                </a:cubicBezTo>
                <a:cubicBezTo>
                  <a:pt x="238897" y="383861"/>
                  <a:pt x="217073" y="427505"/>
                  <a:pt x="189938" y="433658"/>
                </a:cubicBezTo>
                <a:cubicBezTo>
                  <a:pt x="181824" y="445129"/>
                  <a:pt x="155524" y="464715"/>
                  <a:pt x="137341" y="472826"/>
                </a:cubicBezTo>
                <a:cubicBezTo>
                  <a:pt x="125589" y="505841"/>
                  <a:pt x="144613" y="540536"/>
                  <a:pt x="175390" y="543328"/>
                </a:cubicBezTo>
                <a:cubicBezTo>
                  <a:pt x="241416" y="543328"/>
                  <a:pt x="321990" y="538848"/>
                  <a:pt x="334300" y="535494"/>
                </a:cubicBezTo>
                <a:cubicBezTo>
                  <a:pt x="352205" y="536610"/>
                  <a:pt x="358919" y="550042"/>
                  <a:pt x="347729" y="562352"/>
                </a:cubicBezTo>
                <a:cubicBezTo>
                  <a:pt x="336538" y="565148"/>
                  <a:pt x="294013" y="575224"/>
                  <a:pt x="264917" y="582496"/>
                </a:cubicBezTo>
                <a:cubicBezTo>
                  <a:pt x="244816" y="599761"/>
                  <a:pt x="196573" y="627543"/>
                  <a:pt x="168272" y="638007"/>
                </a:cubicBezTo>
                <a:cubicBezTo>
                  <a:pt x="167319" y="642386"/>
                  <a:pt x="166178" y="647334"/>
                  <a:pt x="167513" y="647143"/>
                </a:cubicBezTo>
                <a:cubicBezTo>
                  <a:pt x="178906" y="667316"/>
                  <a:pt x="171306" y="701568"/>
                  <a:pt x="152314" y="720977"/>
                </a:cubicBezTo>
                <a:cubicBezTo>
                  <a:pt x="139464" y="733136"/>
                  <a:pt x="144300" y="742348"/>
                  <a:pt x="161249" y="742834"/>
                </a:cubicBezTo>
                <a:cubicBezTo>
                  <a:pt x="168366" y="743366"/>
                  <a:pt x="181252" y="735569"/>
                  <a:pt x="187160" y="726555"/>
                </a:cubicBezTo>
                <a:cubicBezTo>
                  <a:pt x="194137" y="711503"/>
                  <a:pt x="236007" y="676006"/>
                  <a:pt x="270533" y="655222"/>
                </a:cubicBezTo>
                <a:close/>
              </a:path>
            </a:pathLst>
          </a:custGeom>
          <a:solidFill>
            <a:srgbClr val="0E506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tr-TR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9C8D3B-09C2-43C2-87DC-9DE4914B6C62}"/>
              </a:ext>
            </a:extLst>
          </p:cNvPr>
          <p:cNvGrpSpPr/>
          <p:nvPr/>
        </p:nvGrpSpPr>
        <p:grpSpPr>
          <a:xfrm>
            <a:off x="3469516" y="4537839"/>
            <a:ext cx="422895" cy="671236"/>
            <a:chOff x="7433305" y="2548529"/>
            <a:chExt cx="1750508" cy="2773656"/>
          </a:xfrm>
        </p:grpSpPr>
        <p:grpSp>
          <p:nvGrpSpPr>
            <p:cNvPr id="1392" name="Group 1391">
              <a:extLst>
                <a:ext uri="{FF2B5EF4-FFF2-40B4-BE49-F238E27FC236}">
                  <a16:creationId xmlns:a16="http://schemas.microsoft.com/office/drawing/2014/main" id="{2B5F5AC2-387B-4D67-846B-E062230AE7DD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443" name="Rectangle 1442">
                <a:extLst>
                  <a:ext uri="{FF2B5EF4-FFF2-40B4-BE49-F238E27FC236}">
                    <a16:creationId xmlns:a16="http://schemas.microsoft.com/office/drawing/2014/main" id="{0628176F-E800-48D3-802F-EA49E7053B0A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444" name="Rectangle 1443">
                <a:extLst>
                  <a:ext uri="{FF2B5EF4-FFF2-40B4-BE49-F238E27FC236}">
                    <a16:creationId xmlns:a16="http://schemas.microsoft.com/office/drawing/2014/main" id="{E6808A6C-496B-420A-83F2-FCB4A5C3FD19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445" name="Rectangle 1444">
                <a:extLst>
                  <a:ext uri="{FF2B5EF4-FFF2-40B4-BE49-F238E27FC236}">
                    <a16:creationId xmlns:a16="http://schemas.microsoft.com/office/drawing/2014/main" id="{53E050CC-6813-4DED-8C93-42A2E1BF15CF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446" name="Rectangle 1445">
                <a:extLst>
                  <a:ext uri="{FF2B5EF4-FFF2-40B4-BE49-F238E27FC236}">
                    <a16:creationId xmlns:a16="http://schemas.microsoft.com/office/drawing/2014/main" id="{7DC51A79-A51D-48A4-A8EE-04C8AE424DE8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447" name="Straight Connector 1446">
                <a:extLst>
                  <a:ext uri="{FF2B5EF4-FFF2-40B4-BE49-F238E27FC236}">
                    <a16:creationId xmlns:a16="http://schemas.microsoft.com/office/drawing/2014/main" id="{C89E0765-0A44-4B33-8EBD-D8993C916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448" name="Group 1447">
                <a:extLst>
                  <a:ext uri="{FF2B5EF4-FFF2-40B4-BE49-F238E27FC236}">
                    <a16:creationId xmlns:a16="http://schemas.microsoft.com/office/drawing/2014/main" id="{8A516DD1-B392-42C6-968E-788E59CBFE15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449" name="Group 1448">
                  <a:extLst>
                    <a:ext uri="{FF2B5EF4-FFF2-40B4-BE49-F238E27FC236}">
                      <a16:creationId xmlns:a16="http://schemas.microsoft.com/office/drawing/2014/main" id="{9A7CECA9-2406-4A49-9B41-BFA23ED2417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460" name="Straight Connector 1459">
                    <a:extLst>
                      <a:ext uri="{FF2B5EF4-FFF2-40B4-BE49-F238E27FC236}">
                        <a16:creationId xmlns:a16="http://schemas.microsoft.com/office/drawing/2014/main" id="{2CCC291A-45C6-4DF7-823E-327756A651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61" name="Straight Connector 1460">
                    <a:extLst>
                      <a:ext uri="{FF2B5EF4-FFF2-40B4-BE49-F238E27FC236}">
                        <a16:creationId xmlns:a16="http://schemas.microsoft.com/office/drawing/2014/main" id="{44802FF1-B586-491D-9D9E-F1D6268EB4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62" name="Straight Connector 1461">
                    <a:extLst>
                      <a:ext uri="{FF2B5EF4-FFF2-40B4-BE49-F238E27FC236}">
                        <a16:creationId xmlns:a16="http://schemas.microsoft.com/office/drawing/2014/main" id="{A9F283DE-9A34-4C0C-A442-4FA38973A4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63" name="Straight Connector 1462">
                    <a:extLst>
                      <a:ext uri="{FF2B5EF4-FFF2-40B4-BE49-F238E27FC236}">
                        <a16:creationId xmlns:a16="http://schemas.microsoft.com/office/drawing/2014/main" id="{D3D33685-FE7E-4299-B8FF-AE81FE6B14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450" name="Group 1449">
                  <a:extLst>
                    <a:ext uri="{FF2B5EF4-FFF2-40B4-BE49-F238E27FC236}">
                      <a16:creationId xmlns:a16="http://schemas.microsoft.com/office/drawing/2014/main" id="{F53C8099-8121-4E71-9D3B-91BA988A6B81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456" name="Straight Connector 1455">
                    <a:extLst>
                      <a:ext uri="{FF2B5EF4-FFF2-40B4-BE49-F238E27FC236}">
                        <a16:creationId xmlns:a16="http://schemas.microsoft.com/office/drawing/2014/main" id="{5D57C283-C3D3-41EF-9904-3EFF9CBE0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7" name="Straight Connector 1456">
                    <a:extLst>
                      <a:ext uri="{FF2B5EF4-FFF2-40B4-BE49-F238E27FC236}">
                        <a16:creationId xmlns:a16="http://schemas.microsoft.com/office/drawing/2014/main" id="{1CBCBA88-368C-4B30-8AD9-45A5FC4C47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8" name="Straight Connector 1457">
                    <a:extLst>
                      <a:ext uri="{FF2B5EF4-FFF2-40B4-BE49-F238E27FC236}">
                        <a16:creationId xmlns:a16="http://schemas.microsoft.com/office/drawing/2014/main" id="{4E457CEB-5D2A-4FAB-A416-CBCECA1DF8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9" name="Straight Connector 1458">
                    <a:extLst>
                      <a:ext uri="{FF2B5EF4-FFF2-40B4-BE49-F238E27FC236}">
                        <a16:creationId xmlns:a16="http://schemas.microsoft.com/office/drawing/2014/main" id="{26EC97CA-2DEB-44BA-A804-A83C7AB554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451" name="Group 1450">
                  <a:extLst>
                    <a:ext uri="{FF2B5EF4-FFF2-40B4-BE49-F238E27FC236}">
                      <a16:creationId xmlns:a16="http://schemas.microsoft.com/office/drawing/2014/main" id="{343CA467-4E14-40A7-8581-27C8CD5B9930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452" name="Straight Connector 1451">
                    <a:extLst>
                      <a:ext uri="{FF2B5EF4-FFF2-40B4-BE49-F238E27FC236}">
                        <a16:creationId xmlns:a16="http://schemas.microsoft.com/office/drawing/2014/main" id="{F76747B9-8453-4E4B-B342-78FF8005FB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3" name="Straight Connector 1452">
                    <a:extLst>
                      <a:ext uri="{FF2B5EF4-FFF2-40B4-BE49-F238E27FC236}">
                        <a16:creationId xmlns:a16="http://schemas.microsoft.com/office/drawing/2014/main" id="{64F8EFA7-2CD0-40DC-99F6-2A865FD053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4" name="Straight Connector 1453">
                    <a:extLst>
                      <a:ext uri="{FF2B5EF4-FFF2-40B4-BE49-F238E27FC236}">
                        <a16:creationId xmlns:a16="http://schemas.microsoft.com/office/drawing/2014/main" id="{061BB700-115E-4D73-B64B-F8838A12D7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455" name="Straight Connector 1454">
                    <a:extLst>
                      <a:ext uri="{FF2B5EF4-FFF2-40B4-BE49-F238E27FC236}">
                        <a16:creationId xmlns:a16="http://schemas.microsoft.com/office/drawing/2014/main" id="{74C82BC1-330D-40E9-98E3-7EE613F49D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393" name="Group 1392">
              <a:extLst>
                <a:ext uri="{FF2B5EF4-FFF2-40B4-BE49-F238E27FC236}">
                  <a16:creationId xmlns:a16="http://schemas.microsoft.com/office/drawing/2014/main" id="{DA17BE6C-B931-47C0-803F-DD41942E3291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423" name="Group 1422">
                <a:extLst>
                  <a:ext uri="{FF2B5EF4-FFF2-40B4-BE49-F238E27FC236}">
                    <a16:creationId xmlns:a16="http://schemas.microsoft.com/office/drawing/2014/main" id="{C9687C3A-178A-4E8C-BF32-C409EB9FBAD5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439" name="Rectangle 1438">
                  <a:extLst>
                    <a:ext uri="{FF2B5EF4-FFF2-40B4-BE49-F238E27FC236}">
                      <a16:creationId xmlns:a16="http://schemas.microsoft.com/office/drawing/2014/main" id="{38B77682-C5B3-4DF2-9834-326A8B099D9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40" name="Rectangle 1439">
                  <a:extLst>
                    <a:ext uri="{FF2B5EF4-FFF2-40B4-BE49-F238E27FC236}">
                      <a16:creationId xmlns:a16="http://schemas.microsoft.com/office/drawing/2014/main" id="{E4DE4844-A63B-490F-BE9A-F85CE3379C55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41" name="Rectangle 1440">
                  <a:extLst>
                    <a:ext uri="{FF2B5EF4-FFF2-40B4-BE49-F238E27FC236}">
                      <a16:creationId xmlns:a16="http://schemas.microsoft.com/office/drawing/2014/main" id="{EBE26657-EB4B-4CD7-B526-35E6DD01CC6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42" name="Rectangle 1441">
                  <a:extLst>
                    <a:ext uri="{FF2B5EF4-FFF2-40B4-BE49-F238E27FC236}">
                      <a16:creationId xmlns:a16="http://schemas.microsoft.com/office/drawing/2014/main" id="{B742EC5A-40AC-4025-88CD-1F823D3798F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424" name="Group 1423">
                <a:extLst>
                  <a:ext uri="{FF2B5EF4-FFF2-40B4-BE49-F238E27FC236}">
                    <a16:creationId xmlns:a16="http://schemas.microsoft.com/office/drawing/2014/main" id="{EAF1D218-D121-4770-B35C-391F88C168B8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435" name="Straight Connector 1434">
                  <a:extLst>
                    <a:ext uri="{FF2B5EF4-FFF2-40B4-BE49-F238E27FC236}">
                      <a16:creationId xmlns:a16="http://schemas.microsoft.com/office/drawing/2014/main" id="{6F448D24-C2A9-4BCC-B133-550B1DEFE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Straight Connector 1435">
                  <a:extLst>
                    <a:ext uri="{FF2B5EF4-FFF2-40B4-BE49-F238E27FC236}">
                      <a16:creationId xmlns:a16="http://schemas.microsoft.com/office/drawing/2014/main" id="{99CAA36C-79D7-4B84-B531-38B46B5880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7" name="Straight Connector 1436">
                  <a:extLst>
                    <a:ext uri="{FF2B5EF4-FFF2-40B4-BE49-F238E27FC236}">
                      <a16:creationId xmlns:a16="http://schemas.microsoft.com/office/drawing/2014/main" id="{059CE583-A032-48A6-9D1F-9BCC2D11FB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8" name="Straight Connector 1437">
                  <a:extLst>
                    <a:ext uri="{FF2B5EF4-FFF2-40B4-BE49-F238E27FC236}">
                      <a16:creationId xmlns:a16="http://schemas.microsoft.com/office/drawing/2014/main" id="{F00E2026-54CB-443F-BA85-E1662E264E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25" name="Group 1424">
                <a:extLst>
                  <a:ext uri="{FF2B5EF4-FFF2-40B4-BE49-F238E27FC236}">
                    <a16:creationId xmlns:a16="http://schemas.microsoft.com/office/drawing/2014/main" id="{36DF77F4-D383-4609-9C03-F8B292495FA2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431" name="Rectangle 1430">
                  <a:extLst>
                    <a:ext uri="{FF2B5EF4-FFF2-40B4-BE49-F238E27FC236}">
                      <a16:creationId xmlns:a16="http://schemas.microsoft.com/office/drawing/2014/main" id="{461F92C0-FAED-4888-9E21-1408BB689B1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32" name="Rectangle 1431">
                  <a:extLst>
                    <a:ext uri="{FF2B5EF4-FFF2-40B4-BE49-F238E27FC236}">
                      <a16:creationId xmlns:a16="http://schemas.microsoft.com/office/drawing/2014/main" id="{3F7E0CDA-B15E-43FF-AEFE-C6622A50335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33" name="Rectangle 1432">
                  <a:extLst>
                    <a:ext uri="{FF2B5EF4-FFF2-40B4-BE49-F238E27FC236}">
                      <a16:creationId xmlns:a16="http://schemas.microsoft.com/office/drawing/2014/main" id="{46199C9A-F758-4874-9674-A1773086A24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34" name="Rectangle 1433">
                  <a:extLst>
                    <a:ext uri="{FF2B5EF4-FFF2-40B4-BE49-F238E27FC236}">
                      <a16:creationId xmlns:a16="http://schemas.microsoft.com/office/drawing/2014/main" id="{A4D6DC3B-B514-454B-8A3A-5B80F7A0BBC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426" name="Group 1425">
                <a:extLst>
                  <a:ext uri="{FF2B5EF4-FFF2-40B4-BE49-F238E27FC236}">
                    <a16:creationId xmlns:a16="http://schemas.microsoft.com/office/drawing/2014/main" id="{B798D8D0-CF10-467D-A585-CDA5C5ECCAB9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427" name="Straight Connector 1426">
                  <a:extLst>
                    <a:ext uri="{FF2B5EF4-FFF2-40B4-BE49-F238E27FC236}">
                      <a16:creationId xmlns:a16="http://schemas.microsoft.com/office/drawing/2014/main" id="{EE0C2DCC-481C-411B-84E0-C114909570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8" name="Straight Connector 1427">
                  <a:extLst>
                    <a:ext uri="{FF2B5EF4-FFF2-40B4-BE49-F238E27FC236}">
                      <a16:creationId xmlns:a16="http://schemas.microsoft.com/office/drawing/2014/main" id="{B9163AB1-4E43-4432-80A6-1BA72D8179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9" name="Straight Connector 1428">
                  <a:extLst>
                    <a:ext uri="{FF2B5EF4-FFF2-40B4-BE49-F238E27FC236}">
                      <a16:creationId xmlns:a16="http://schemas.microsoft.com/office/drawing/2014/main" id="{2ACBBA40-2F3C-42B4-97B8-97501AE39F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0" name="Straight Connector 1429">
                  <a:extLst>
                    <a:ext uri="{FF2B5EF4-FFF2-40B4-BE49-F238E27FC236}">
                      <a16:creationId xmlns:a16="http://schemas.microsoft.com/office/drawing/2014/main" id="{C9C2D524-A9B6-43A2-A54B-7776AE1C3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4" name="Group 1393">
              <a:extLst>
                <a:ext uri="{FF2B5EF4-FFF2-40B4-BE49-F238E27FC236}">
                  <a16:creationId xmlns:a16="http://schemas.microsoft.com/office/drawing/2014/main" id="{9304A3B9-065A-4A51-9009-E346D6A5190F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403" name="Group 1402">
                <a:extLst>
                  <a:ext uri="{FF2B5EF4-FFF2-40B4-BE49-F238E27FC236}">
                    <a16:creationId xmlns:a16="http://schemas.microsoft.com/office/drawing/2014/main" id="{63279371-C031-4153-8AAF-9E92571600AB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419" name="Rectangle 1418">
                  <a:extLst>
                    <a:ext uri="{FF2B5EF4-FFF2-40B4-BE49-F238E27FC236}">
                      <a16:creationId xmlns:a16="http://schemas.microsoft.com/office/drawing/2014/main" id="{F7F27142-383A-4A71-BE8E-CC81E05F1F8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20" name="Rectangle 1419">
                  <a:extLst>
                    <a:ext uri="{FF2B5EF4-FFF2-40B4-BE49-F238E27FC236}">
                      <a16:creationId xmlns:a16="http://schemas.microsoft.com/office/drawing/2014/main" id="{213D97D3-4F19-4A6A-AE85-530819784615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21" name="Rectangle 1420">
                  <a:extLst>
                    <a:ext uri="{FF2B5EF4-FFF2-40B4-BE49-F238E27FC236}">
                      <a16:creationId xmlns:a16="http://schemas.microsoft.com/office/drawing/2014/main" id="{26724FB2-5AF0-4CF6-A045-CF8DF71F8A83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22" name="Rectangle 1421">
                  <a:extLst>
                    <a:ext uri="{FF2B5EF4-FFF2-40B4-BE49-F238E27FC236}">
                      <a16:creationId xmlns:a16="http://schemas.microsoft.com/office/drawing/2014/main" id="{C17446E9-D028-49F5-8116-C828F2C850E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404" name="Group 1403">
                <a:extLst>
                  <a:ext uri="{FF2B5EF4-FFF2-40B4-BE49-F238E27FC236}">
                    <a16:creationId xmlns:a16="http://schemas.microsoft.com/office/drawing/2014/main" id="{7EA4F9C9-D98E-445E-9D3A-4C1A9291501A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415" name="Straight Connector 1414">
                  <a:extLst>
                    <a:ext uri="{FF2B5EF4-FFF2-40B4-BE49-F238E27FC236}">
                      <a16:creationId xmlns:a16="http://schemas.microsoft.com/office/drawing/2014/main" id="{E9A402A3-9FC7-4F07-8AF8-FB71099161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6" name="Straight Connector 1415">
                  <a:extLst>
                    <a:ext uri="{FF2B5EF4-FFF2-40B4-BE49-F238E27FC236}">
                      <a16:creationId xmlns:a16="http://schemas.microsoft.com/office/drawing/2014/main" id="{7CBC9A74-F25A-494A-9899-EBF1D43BEC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7" name="Straight Connector 1416">
                  <a:extLst>
                    <a:ext uri="{FF2B5EF4-FFF2-40B4-BE49-F238E27FC236}">
                      <a16:creationId xmlns:a16="http://schemas.microsoft.com/office/drawing/2014/main" id="{B3330471-68C9-44D4-AC47-7A84B33493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8" name="Straight Connector 1417">
                  <a:extLst>
                    <a:ext uri="{FF2B5EF4-FFF2-40B4-BE49-F238E27FC236}">
                      <a16:creationId xmlns:a16="http://schemas.microsoft.com/office/drawing/2014/main" id="{CBAC344D-6C70-41D6-8AA2-7BE17886F4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05" name="Group 1404">
                <a:extLst>
                  <a:ext uri="{FF2B5EF4-FFF2-40B4-BE49-F238E27FC236}">
                    <a16:creationId xmlns:a16="http://schemas.microsoft.com/office/drawing/2014/main" id="{092278E7-8077-418E-AEE9-4E0792936A6D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411" name="Rectangle 1410">
                  <a:extLst>
                    <a:ext uri="{FF2B5EF4-FFF2-40B4-BE49-F238E27FC236}">
                      <a16:creationId xmlns:a16="http://schemas.microsoft.com/office/drawing/2014/main" id="{573ABA8F-70BB-4715-BBCA-7E687636ED9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12" name="Rectangle 1411">
                  <a:extLst>
                    <a:ext uri="{FF2B5EF4-FFF2-40B4-BE49-F238E27FC236}">
                      <a16:creationId xmlns:a16="http://schemas.microsoft.com/office/drawing/2014/main" id="{9D83CAB6-92C2-4DFC-8AF5-E56F951CFCE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13" name="Rectangle 1412">
                  <a:extLst>
                    <a:ext uri="{FF2B5EF4-FFF2-40B4-BE49-F238E27FC236}">
                      <a16:creationId xmlns:a16="http://schemas.microsoft.com/office/drawing/2014/main" id="{79C4BC32-F38A-43A7-A04A-A7D30FEF5A78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14" name="Rectangle 1413">
                  <a:extLst>
                    <a:ext uri="{FF2B5EF4-FFF2-40B4-BE49-F238E27FC236}">
                      <a16:creationId xmlns:a16="http://schemas.microsoft.com/office/drawing/2014/main" id="{05DB861D-73BF-4D59-8A72-951DA5518C1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406" name="Group 1405">
                <a:extLst>
                  <a:ext uri="{FF2B5EF4-FFF2-40B4-BE49-F238E27FC236}">
                    <a16:creationId xmlns:a16="http://schemas.microsoft.com/office/drawing/2014/main" id="{B187CB48-8B3F-4092-A8C4-FC8B0AA059A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407" name="Straight Connector 1406">
                  <a:extLst>
                    <a:ext uri="{FF2B5EF4-FFF2-40B4-BE49-F238E27FC236}">
                      <a16:creationId xmlns:a16="http://schemas.microsoft.com/office/drawing/2014/main" id="{242BCCE3-4360-40C3-9D2E-4D687F845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8" name="Straight Connector 1407">
                  <a:extLst>
                    <a:ext uri="{FF2B5EF4-FFF2-40B4-BE49-F238E27FC236}">
                      <a16:creationId xmlns:a16="http://schemas.microsoft.com/office/drawing/2014/main" id="{75914E6B-4D3D-4981-883C-0099386391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9" name="Straight Connector 1408">
                  <a:extLst>
                    <a:ext uri="{FF2B5EF4-FFF2-40B4-BE49-F238E27FC236}">
                      <a16:creationId xmlns:a16="http://schemas.microsoft.com/office/drawing/2014/main" id="{62B47D23-54FF-45A4-B30F-BF9A0B008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0" name="Straight Connector 1409">
                  <a:extLst>
                    <a:ext uri="{FF2B5EF4-FFF2-40B4-BE49-F238E27FC236}">
                      <a16:creationId xmlns:a16="http://schemas.microsoft.com/office/drawing/2014/main" id="{01FCD271-6E0A-4883-B397-BF16045385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5" name="Group 1394">
              <a:extLst>
                <a:ext uri="{FF2B5EF4-FFF2-40B4-BE49-F238E27FC236}">
                  <a16:creationId xmlns:a16="http://schemas.microsoft.com/office/drawing/2014/main" id="{1EE827A7-4638-4EB8-95DE-614617EB45C2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396" name="Rectangle 1395">
                <a:extLst>
                  <a:ext uri="{FF2B5EF4-FFF2-40B4-BE49-F238E27FC236}">
                    <a16:creationId xmlns:a16="http://schemas.microsoft.com/office/drawing/2014/main" id="{CD8B95D9-5FB8-4B5E-853C-1567DE38BF2B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397" name="Group 1396">
                <a:extLst>
                  <a:ext uri="{FF2B5EF4-FFF2-40B4-BE49-F238E27FC236}">
                    <a16:creationId xmlns:a16="http://schemas.microsoft.com/office/drawing/2014/main" id="{97A70D4E-AC45-41F0-8F54-C6048B7EE001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399" name="Picture 1398" descr="School icon">
                  <a:extLst>
                    <a:ext uri="{FF2B5EF4-FFF2-40B4-BE49-F238E27FC236}">
                      <a16:creationId xmlns:a16="http://schemas.microsoft.com/office/drawing/2014/main" id="{D492F6BD-795F-4030-BAE8-A0A9A6CAE7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400" name="Group 1399">
                  <a:extLst>
                    <a:ext uri="{FF2B5EF4-FFF2-40B4-BE49-F238E27FC236}">
                      <a16:creationId xmlns:a16="http://schemas.microsoft.com/office/drawing/2014/main" id="{6092FE94-F748-42F3-89DB-5D4856797F7D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401" name="Straight Connector 1400">
                    <a:extLst>
                      <a:ext uri="{FF2B5EF4-FFF2-40B4-BE49-F238E27FC236}">
                        <a16:creationId xmlns:a16="http://schemas.microsoft.com/office/drawing/2014/main" id="{C6EBE6CE-0A12-4C8A-8E69-CE068DB7C74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02" name="Parallelogram 1401">
                    <a:extLst>
                      <a:ext uri="{FF2B5EF4-FFF2-40B4-BE49-F238E27FC236}">
                        <a16:creationId xmlns:a16="http://schemas.microsoft.com/office/drawing/2014/main" id="{D4D6D890-C355-45A8-9840-F9D5B98D4C9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398" name="Graphic 1397" descr="Family with boy">
                <a:extLst>
                  <a:ext uri="{FF2B5EF4-FFF2-40B4-BE49-F238E27FC236}">
                    <a16:creationId xmlns:a16="http://schemas.microsoft.com/office/drawing/2014/main" id="{3A9EFF07-DDF0-4260-9467-13444C9BF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F1EEA59-E214-4D03-9769-EDAA691DAE52}"/>
              </a:ext>
            </a:extLst>
          </p:cNvPr>
          <p:cNvGrpSpPr/>
          <p:nvPr/>
        </p:nvGrpSpPr>
        <p:grpSpPr>
          <a:xfrm>
            <a:off x="2437778" y="2802991"/>
            <a:ext cx="422895" cy="671236"/>
            <a:chOff x="7433305" y="2548529"/>
            <a:chExt cx="1750508" cy="2773656"/>
          </a:xfrm>
        </p:grpSpPr>
        <p:grpSp>
          <p:nvGrpSpPr>
            <p:cNvPr id="1320" name="Group 1319">
              <a:extLst>
                <a:ext uri="{FF2B5EF4-FFF2-40B4-BE49-F238E27FC236}">
                  <a16:creationId xmlns:a16="http://schemas.microsoft.com/office/drawing/2014/main" id="{8FF17475-E0CB-41A7-95B5-A3EF66098264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371" name="Rectangle 1370">
                <a:extLst>
                  <a:ext uri="{FF2B5EF4-FFF2-40B4-BE49-F238E27FC236}">
                    <a16:creationId xmlns:a16="http://schemas.microsoft.com/office/drawing/2014/main" id="{5FE94154-2ED4-476A-9A14-B1B84F1033E2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72" name="Rectangle 1371">
                <a:extLst>
                  <a:ext uri="{FF2B5EF4-FFF2-40B4-BE49-F238E27FC236}">
                    <a16:creationId xmlns:a16="http://schemas.microsoft.com/office/drawing/2014/main" id="{152CF4F0-9AD7-4BC2-8811-10446B0AF22B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73" name="Rectangle 1372">
                <a:extLst>
                  <a:ext uri="{FF2B5EF4-FFF2-40B4-BE49-F238E27FC236}">
                    <a16:creationId xmlns:a16="http://schemas.microsoft.com/office/drawing/2014/main" id="{EB221AC1-1780-4359-9F72-B08D977B3D88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74" name="Rectangle 1373">
                <a:extLst>
                  <a:ext uri="{FF2B5EF4-FFF2-40B4-BE49-F238E27FC236}">
                    <a16:creationId xmlns:a16="http://schemas.microsoft.com/office/drawing/2014/main" id="{E9B7F16B-9D1C-40E8-A50B-2FA52C3484DF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375" name="Straight Connector 1374">
                <a:extLst>
                  <a:ext uri="{FF2B5EF4-FFF2-40B4-BE49-F238E27FC236}">
                    <a16:creationId xmlns:a16="http://schemas.microsoft.com/office/drawing/2014/main" id="{9830CAED-C498-4893-B964-5F4B8491ED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376" name="Group 1375">
                <a:extLst>
                  <a:ext uri="{FF2B5EF4-FFF2-40B4-BE49-F238E27FC236}">
                    <a16:creationId xmlns:a16="http://schemas.microsoft.com/office/drawing/2014/main" id="{1DAE720D-B828-4F10-A6CF-C3AA7E685A1A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377" name="Group 1376">
                  <a:extLst>
                    <a:ext uri="{FF2B5EF4-FFF2-40B4-BE49-F238E27FC236}">
                      <a16:creationId xmlns:a16="http://schemas.microsoft.com/office/drawing/2014/main" id="{EC5006F9-4482-45C0-97A1-9FACB73EED76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388" name="Straight Connector 1387">
                    <a:extLst>
                      <a:ext uri="{FF2B5EF4-FFF2-40B4-BE49-F238E27FC236}">
                        <a16:creationId xmlns:a16="http://schemas.microsoft.com/office/drawing/2014/main" id="{D6217790-9C43-4FF4-8995-00F11BE18E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9" name="Straight Connector 1388">
                    <a:extLst>
                      <a:ext uri="{FF2B5EF4-FFF2-40B4-BE49-F238E27FC236}">
                        <a16:creationId xmlns:a16="http://schemas.microsoft.com/office/drawing/2014/main" id="{29092F85-9ADE-4D13-8558-041AD78847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90" name="Straight Connector 1389">
                    <a:extLst>
                      <a:ext uri="{FF2B5EF4-FFF2-40B4-BE49-F238E27FC236}">
                        <a16:creationId xmlns:a16="http://schemas.microsoft.com/office/drawing/2014/main" id="{FFD4319F-1B11-4722-B115-0C34BD4E74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91" name="Straight Connector 1390">
                    <a:extLst>
                      <a:ext uri="{FF2B5EF4-FFF2-40B4-BE49-F238E27FC236}">
                        <a16:creationId xmlns:a16="http://schemas.microsoft.com/office/drawing/2014/main" id="{318157F0-C9D9-4EFF-B820-26EB3B3134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378" name="Group 1377">
                  <a:extLst>
                    <a:ext uri="{FF2B5EF4-FFF2-40B4-BE49-F238E27FC236}">
                      <a16:creationId xmlns:a16="http://schemas.microsoft.com/office/drawing/2014/main" id="{332BD202-264D-4204-8AEB-B8FC3DA2B260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384" name="Straight Connector 1383">
                    <a:extLst>
                      <a:ext uri="{FF2B5EF4-FFF2-40B4-BE49-F238E27FC236}">
                        <a16:creationId xmlns:a16="http://schemas.microsoft.com/office/drawing/2014/main" id="{53B2B9CD-FC59-4980-A115-97E7676B47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5" name="Straight Connector 1384">
                    <a:extLst>
                      <a:ext uri="{FF2B5EF4-FFF2-40B4-BE49-F238E27FC236}">
                        <a16:creationId xmlns:a16="http://schemas.microsoft.com/office/drawing/2014/main" id="{8373A380-9DD3-40C6-8F77-FABBE10D93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6" name="Straight Connector 1385">
                    <a:extLst>
                      <a:ext uri="{FF2B5EF4-FFF2-40B4-BE49-F238E27FC236}">
                        <a16:creationId xmlns:a16="http://schemas.microsoft.com/office/drawing/2014/main" id="{BB16F829-1CBB-41E3-8D0D-CCA377976B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7" name="Straight Connector 1386">
                    <a:extLst>
                      <a:ext uri="{FF2B5EF4-FFF2-40B4-BE49-F238E27FC236}">
                        <a16:creationId xmlns:a16="http://schemas.microsoft.com/office/drawing/2014/main" id="{7BA658E6-F87B-43A8-BC75-6DEE7C139C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379" name="Group 1378">
                  <a:extLst>
                    <a:ext uri="{FF2B5EF4-FFF2-40B4-BE49-F238E27FC236}">
                      <a16:creationId xmlns:a16="http://schemas.microsoft.com/office/drawing/2014/main" id="{35F13FEA-A923-4273-8A91-E5409AC6491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380" name="Straight Connector 1379">
                    <a:extLst>
                      <a:ext uri="{FF2B5EF4-FFF2-40B4-BE49-F238E27FC236}">
                        <a16:creationId xmlns:a16="http://schemas.microsoft.com/office/drawing/2014/main" id="{95ABE519-E25E-429F-8939-41E555E417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1" name="Straight Connector 1380">
                    <a:extLst>
                      <a:ext uri="{FF2B5EF4-FFF2-40B4-BE49-F238E27FC236}">
                        <a16:creationId xmlns:a16="http://schemas.microsoft.com/office/drawing/2014/main" id="{E10FE118-84E9-43F4-8E85-334556F634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2" name="Straight Connector 1381">
                    <a:extLst>
                      <a:ext uri="{FF2B5EF4-FFF2-40B4-BE49-F238E27FC236}">
                        <a16:creationId xmlns:a16="http://schemas.microsoft.com/office/drawing/2014/main" id="{F945B676-7218-4720-97E3-E7A9823719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83" name="Straight Connector 1382">
                    <a:extLst>
                      <a:ext uri="{FF2B5EF4-FFF2-40B4-BE49-F238E27FC236}">
                        <a16:creationId xmlns:a16="http://schemas.microsoft.com/office/drawing/2014/main" id="{8804B1EB-3B53-4EEA-8107-90F80AD298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321" name="Group 1320">
              <a:extLst>
                <a:ext uri="{FF2B5EF4-FFF2-40B4-BE49-F238E27FC236}">
                  <a16:creationId xmlns:a16="http://schemas.microsoft.com/office/drawing/2014/main" id="{A4A5D635-2C9B-443A-A5D6-CB1C0701FC11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351" name="Group 1350">
                <a:extLst>
                  <a:ext uri="{FF2B5EF4-FFF2-40B4-BE49-F238E27FC236}">
                    <a16:creationId xmlns:a16="http://schemas.microsoft.com/office/drawing/2014/main" id="{F94AAD94-C1F9-4468-BAA3-A4B9A60CA8E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367" name="Rectangle 1366">
                  <a:extLst>
                    <a:ext uri="{FF2B5EF4-FFF2-40B4-BE49-F238E27FC236}">
                      <a16:creationId xmlns:a16="http://schemas.microsoft.com/office/drawing/2014/main" id="{B1B4D484-0298-41E3-801B-3509C6A3EDC9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8" name="Rectangle 1367">
                  <a:extLst>
                    <a:ext uri="{FF2B5EF4-FFF2-40B4-BE49-F238E27FC236}">
                      <a16:creationId xmlns:a16="http://schemas.microsoft.com/office/drawing/2014/main" id="{29198320-CADA-4C2B-838D-6787472E5031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9" name="Rectangle 1368">
                  <a:extLst>
                    <a:ext uri="{FF2B5EF4-FFF2-40B4-BE49-F238E27FC236}">
                      <a16:creationId xmlns:a16="http://schemas.microsoft.com/office/drawing/2014/main" id="{74F501B6-FD4D-403D-91D3-16DAF231E9C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70" name="Rectangle 1369">
                  <a:extLst>
                    <a:ext uri="{FF2B5EF4-FFF2-40B4-BE49-F238E27FC236}">
                      <a16:creationId xmlns:a16="http://schemas.microsoft.com/office/drawing/2014/main" id="{1AA303A0-D317-4B79-AAFA-6CE13DBA218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352" name="Group 1351">
                <a:extLst>
                  <a:ext uri="{FF2B5EF4-FFF2-40B4-BE49-F238E27FC236}">
                    <a16:creationId xmlns:a16="http://schemas.microsoft.com/office/drawing/2014/main" id="{9E933FF9-401B-467E-A74F-B5D877F16388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63" name="Straight Connector 1362">
                  <a:extLst>
                    <a:ext uri="{FF2B5EF4-FFF2-40B4-BE49-F238E27FC236}">
                      <a16:creationId xmlns:a16="http://schemas.microsoft.com/office/drawing/2014/main" id="{984B2F7F-622D-446A-8C47-7A389E6695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4" name="Straight Connector 1363">
                  <a:extLst>
                    <a:ext uri="{FF2B5EF4-FFF2-40B4-BE49-F238E27FC236}">
                      <a16:creationId xmlns:a16="http://schemas.microsoft.com/office/drawing/2014/main" id="{F7A818C3-048C-4672-BB74-57AF8A6BB6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5" name="Straight Connector 1364">
                  <a:extLst>
                    <a:ext uri="{FF2B5EF4-FFF2-40B4-BE49-F238E27FC236}">
                      <a16:creationId xmlns:a16="http://schemas.microsoft.com/office/drawing/2014/main" id="{4B47B454-4325-43B2-B1E5-008D3ED51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6" name="Straight Connector 1365">
                  <a:extLst>
                    <a:ext uri="{FF2B5EF4-FFF2-40B4-BE49-F238E27FC236}">
                      <a16:creationId xmlns:a16="http://schemas.microsoft.com/office/drawing/2014/main" id="{3391DB3A-6A4B-40C6-B0EE-B12AD807A3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53" name="Group 1352">
                <a:extLst>
                  <a:ext uri="{FF2B5EF4-FFF2-40B4-BE49-F238E27FC236}">
                    <a16:creationId xmlns:a16="http://schemas.microsoft.com/office/drawing/2014/main" id="{6F021E15-DA69-497E-9A87-9B18F4D817B4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359" name="Rectangle 1358">
                  <a:extLst>
                    <a:ext uri="{FF2B5EF4-FFF2-40B4-BE49-F238E27FC236}">
                      <a16:creationId xmlns:a16="http://schemas.microsoft.com/office/drawing/2014/main" id="{10D8A6CD-DED5-4AE9-B548-DDBDC4DF0F5A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0" name="Rectangle 1359">
                  <a:extLst>
                    <a:ext uri="{FF2B5EF4-FFF2-40B4-BE49-F238E27FC236}">
                      <a16:creationId xmlns:a16="http://schemas.microsoft.com/office/drawing/2014/main" id="{1ECBEB5E-65CE-4195-BCC2-B6615AA5A7E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1" name="Rectangle 1360">
                  <a:extLst>
                    <a:ext uri="{FF2B5EF4-FFF2-40B4-BE49-F238E27FC236}">
                      <a16:creationId xmlns:a16="http://schemas.microsoft.com/office/drawing/2014/main" id="{1BBDE1EB-56AA-40D0-A285-D3DB8A5D1F4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2" name="Rectangle 1361">
                  <a:extLst>
                    <a:ext uri="{FF2B5EF4-FFF2-40B4-BE49-F238E27FC236}">
                      <a16:creationId xmlns:a16="http://schemas.microsoft.com/office/drawing/2014/main" id="{2BB9329A-54D2-4F4F-8676-331E04AB66AF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354" name="Group 1353">
                <a:extLst>
                  <a:ext uri="{FF2B5EF4-FFF2-40B4-BE49-F238E27FC236}">
                    <a16:creationId xmlns:a16="http://schemas.microsoft.com/office/drawing/2014/main" id="{57E88431-E7F0-4E72-8A18-F128322B8219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55" name="Straight Connector 1354">
                  <a:extLst>
                    <a:ext uri="{FF2B5EF4-FFF2-40B4-BE49-F238E27FC236}">
                      <a16:creationId xmlns:a16="http://schemas.microsoft.com/office/drawing/2014/main" id="{51B3095D-BE4D-4502-9BD0-D514D0BDF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6" name="Straight Connector 1355">
                  <a:extLst>
                    <a:ext uri="{FF2B5EF4-FFF2-40B4-BE49-F238E27FC236}">
                      <a16:creationId xmlns:a16="http://schemas.microsoft.com/office/drawing/2014/main" id="{BBF5B28D-8315-4F0B-8111-AD4306BC33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7" name="Straight Connector 1356">
                  <a:extLst>
                    <a:ext uri="{FF2B5EF4-FFF2-40B4-BE49-F238E27FC236}">
                      <a16:creationId xmlns:a16="http://schemas.microsoft.com/office/drawing/2014/main" id="{7A99F798-35A8-4355-A3F0-3DFB79B1C6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8" name="Straight Connector 1357">
                  <a:extLst>
                    <a:ext uri="{FF2B5EF4-FFF2-40B4-BE49-F238E27FC236}">
                      <a16:creationId xmlns:a16="http://schemas.microsoft.com/office/drawing/2014/main" id="{14DDC4D2-40B0-4CAE-AC34-86BD82CE6B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22" name="Group 1321">
              <a:extLst>
                <a:ext uri="{FF2B5EF4-FFF2-40B4-BE49-F238E27FC236}">
                  <a16:creationId xmlns:a16="http://schemas.microsoft.com/office/drawing/2014/main" id="{6A2511CD-2FEA-446A-92FD-7F3134BBDD3F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331" name="Group 1330">
                <a:extLst>
                  <a:ext uri="{FF2B5EF4-FFF2-40B4-BE49-F238E27FC236}">
                    <a16:creationId xmlns:a16="http://schemas.microsoft.com/office/drawing/2014/main" id="{243FF285-59E6-4A5E-80A6-030991C03D6E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347" name="Rectangle 1346">
                  <a:extLst>
                    <a:ext uri="{FF2B5EF4-FFF2-40B4-BE49-F238E27FC236}">
                      <a16:creationId xmlns:a16="http://schemas.microsoft.com/office/drawing/2014/main" id="{8FF22733-5674-4DD1-86A5-5913F8DA491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48" name="Rectangle 1347">
                  <a:extLst>
                    <a:ext uri="{FF2B5EF4-FFF2-40B4-BE49-F238E27FC236}">
                      <a16:creationId xmlns:a16="http://schemas.microsoft.com/office/drawing/2014/main" id="{124883BB-CBE9-451C-96DD-561AF134C88C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49" name="Rectangle 1348">
                  <a:extLst>
                    <a:ext uri="{FF2B5EF4-FFF2-40B4-BE49-F238E27FC236}">
                      <a16:creationId xmlns:a16="http://schemas.microsoft.com/office/drawing/2014/main" id="{7CBE1964-7517-43D0-8183-2F75218396C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50" name="Rectangle 1349">
                  <a:extLst>
                    <a:ext uri="{FF2B5EF4-FFF2-40B4-BE49-F238E27FC236}">
                      <a16:creationId xmlns:a16="http://schemas.microsoft.com/office/drawing/2014/main" id="{F76D4F20-AC5C-4792-9E8F-E3F0995918E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332" name="Group 1331">
                <a:extLst>
                  <a:ext uri="{FF2B5EF4-FFF2-40B4-BE49-F238E27FC236}">
                    <a16:creationId xmlns:a16="http://schemas.microsoft.com/office/drawing/2014/main" id="{8CD107E6-5566-44A9-9C37-114B0100B362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43" name="Straight Connector 1342">
                  <a:extLst>
                    <a:ext uri="{FF2B5EF4-FFF2-40B4-BE49-F238E27FC236}">
                      <a16:creationId xmlns:a16="http://schemas.microsoft.com/office/drawing/2014/main" id="{68CE45D1-BEA7-4A25-9178-28212B326A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4" name="Straight Connector 1343">
                  <a:extLst>
                    <a:ext uri="{FF2B5EF4-FFF2-40B4-BE49-F238E27FC236}">
                      <a16:creationId xmlns:a16="http://schemas.microsoft.com/office/drawing/2014/main" id="{8433808A-DDCD-4171-A62C-E849FA14D7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5" name="Straight Connector 1344">
                  <a:extLst>
                    <a:ext uri="{FF2B5EF4-FFF2-40B4-BE49-F238E27FC236}">
                      <a16:creationId xmlns:a16="http://schemas.microsoft.com/office/drawing/2014/main" id="{7EFE04CB-3694-48D1-A260-EEFF030A1B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6" name="Straight Connector 1345">
                  <a:extLst>
                    <a:ext uri="{FF2B5EF4-FFF2-40B4-BE49-F238E27FC236}">
                      <a16:creationId xmlns:a16="http://schemas.microsoft.com/office/drawing/2014/main" id="{012E7CDC-7D92-43A2-8D1D-F21134714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33" name="Group 1332">
                <a:extLst>
                  <a:ext uri="{FF2B5EF4-FFF2-40B4-BE49-F238E27FC236}">
                    <a16:creationId xmlns:a16="http://schemas.microsoft.com/office/drawing/2014/main" id="{00AB8747-9496-4107-8BFF-3D6D1E9C37B1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339" name="Rectangle 1338">
                  <a:extLst>
                    <a:ext uri="{FF2B5EF4-FFF2-40B4-BE49-F238E27FC236}">
                      <a16:creationId xmlns:a16="http://schemas.microsoft.com/office/drawing/2014/main" id="{DF0BEAEB-715E-483B-AFD7-AB02D40216B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40" name="Rectangle 1339">
                  <a:extLst>
                    <a:ext uri="{FF2B5EF4-FFF2-40B4-BE49-F238E27FC236}">
                      <a16:creationId xmlns:a16="http://schemas.microsoft.com/office/drawing/2014/main" id="{AC8457D1-D415-4D21-A620-83D4D082C40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41" name="Rectangle 1340">
                  <a:extLst>
                    <a:ext uri="{FF2B5EF4-FFF2-40B4-BE49-F238E27FC236}">
                      <a16:creationId xmlns:a16="http://schemas.microsoft.com/office/drawing/2014/main" id="{0D6C0A9D-A4C2-4413-B982-65E47F51D3A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42" name="Rectangle 1341">
                  <a:extLst>
                    <a:ext uri="{FF2B5EF4-FFF2-40B4-BE49-F238E27FC236}">
                      <a16:creationId xmlns:a16="http://schemas.microsoft.com/office/drawing/2014/main" id="{968C7258-10EE-4191-9137-41FE36B7986D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334" name="Group 1333">
                <a:extLst>
                  <a:ext uri="{FF2B5EF4-FFF2-40B4-BE49-F238E27FC236}">
                    <a16:creationId xmlns:a16="http://schemas.microsoft.com/office/drawing/2014/main" id="{984E7FDD-A71A-4D96-83B5-A0B0748541D7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35" name="Straight Connector 1334">
                  <a:extLst>
                    <a:ext uri="{FF2B5EF4-FFF2-40B4-BE49-F238E27FC236}">
                      <a16:creationId xmlns:a16="http://schemas.microsoft.com/office/drawing/2014/main" id="{F6567B6F-05B7-4209-B557-76B89D1DCE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6" name="Straight Connector 1335">
                  <a:extLst>
                    <a:ext uri="{FF2B5EF4-FFF2-40B4-BE49-F238E27FC236}">
                      <a16:creationId xmlns:a16="http://schemas.microsoft.com/office/drawing/2014/main" id="{411CB3C2-8D13-4F46-8D7F-F5BB3CB052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7" name="Straight Connector 1336">
                  <a:extLst>
                    <a:ext uri="{FF2B5EF4-FFF2-40B4-BE49-F238E27FC236}">
                      <a16:creationId xmlns:a16="http://schemas.microsoft.com/office/drawing/2014/main" id="{1F9759D1-3821-4409-967F-3791E8D4A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8" name="Straight Connector 1337">
                  <a:extLst>
                    <a:ext uri="{FF2B5EF4-FFF2-40B4-BE49-F238E27FC236}">
                      <a16:creationId xmlns:a16="http://schemas.microsoft.com/office/drawing/2014/main" id="{6A6A0C9D-580D-4486-894F-58B58C658B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23" name="Group 1322">
              <a:extLst>
                <a:ext uri="{FF2B5EF4-FFF2-40B4-BE49-F238E27FC236}">
                  <a16:creationId xmlns:a16="http://schemas.microsoft.com/office/drawing/2014/main" id="{5C681B84-A247-482E-AE2A-AE3E02DB9399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324" name="Rectangle 1323">
                <a:extLst>
                  <a:ext uri="{FF2B5EF4-FFF2-40B4-BE49-F238E27FC236}">
                    <a16:creationId xmlns:a16="http://schemas.microsoft.com/office/drawing/2014/main" id="{724C6A9A-D98B-4221-BBAE-155682A96B9C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325" name="Group 1324">
                <a:extLst>
                  <a:ext uri="{FF2B5EF4-FFF2-40B4-BE49-F238E27FC236}">
                    <a16:creationId xmlns:a16="http://schemas.microsoft.com/office/drawing/2014/main" id="{BC1253A5-E496-4CEC-BB32-36E7060D4356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327" name="Picture 1326" descr="School icon">
                  <a:extLst>
                    <a:ext uri="{FF2B5EF4-FFF2-40B4-BE49-F238E27FC236}">
                      <a16:creationId xmlns:a16="http://schemas.microsoft.com/office/drawing/2014/main" id="{61E838EA-3B08-45A8-92E0-23812BCE75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328" name="Group 1327">
                  <a:extLst>
                    <a:ext uri="{FF2B5EF4-FFF2-40B4-BE49-F238E27FC236}">
                      <a16:creationId xmlns:a16="http://schemas.microsoft.com/office/drawing/2014/main" id="{C7ECC800-814F-4323-839D-7955ADA6E27D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329" name="Straight Connector 1328">
                    <a:extLst>
                      <a:ext uri="{FF2B5EF4-FFF2-40B4-BE49-F238E27FC236}">
                        <a16:creationId xmlns:a16="http://schemas.microsoft.com/office/drawing/2014/main" id="{56B41111-A8C2-4EBA-8032-536136C9649C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0" name="Parallelogram 1329">
                    <a:extLst>
                      <a:ext uri="{FF2B5EF4-FFF2-40B4-BE49-F238E27FC236}">
                        <a16:creationId xmlns:a16="http://schemas.microsoft.com/office/drawing/2014/main" id="{92EE2B1D-AFB0-428E-A1D5-B1AA5BD0A53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326" name="Graphic 1325" descr="Family with boy">
                <a:extLst>
                  <a:ext uri="{FF2B5EF4-FFF2-40B4-BE49-F238E27FC236}">
                    <a16:creationId xmlns:a16="http://schemas.microsoft.com/office/drawing/2014/main" id="{79002084-9CB8-4429-83DC-E3CE88151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C481C9-8E4F-4144-82F0-DB6A2DA3190A}"/>
              </a:ext>
            </a:extLst>
          </p:cNvPr>
          <p:cNvGrpSpPr/>
          <p:nvPr/>
        </p:nvGrpSpPr>
        <p:grpSpPr>
          <a:xfrm>
            <a:off x="4989110" y="4568700"/>
            <a:ext cx="422895" cy="671236"/>
            <a:chOff x="7433305" y="2548529"/>
            <a:chExt cx="1750508" cy="2773656"/>
          </a:xfrm>
        </p:grpSpPr>
        <p:grpSp>
          <p:nvGrpSpPr>
            <p:cNvPr id="1248" name="Group 1247">
              <a:extLst>
                <a:ext uri="{FF2B5EF4-FFF2-40B4-BE49-F238E27FC236}">
                  <a16:creationId xmlns:a16="http://schemas.microsoft.com/office/drawing/2014/main" id="{59D298FB-94B5-47DD-A035-3CBAD5C8308E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299" name="Rectangle 1298">
                <a:extLst>
                  <a:ext uri="{FF2B5EF4-FFF2-40B4-BE49-F238E27FC236}">
                    <a16:creationId xmlns:a16="http://schemas.microsoft.com/office/drawing/2014/main" id="{ED39441C-6886-4E03-AED6-35D867B3B8C9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00" name="Rectangle 1299">
                <a:extLst>
                  <a:ext uri="{FF2B5EF4-FFF2-40B4-BE49-F238E27FC236}">
                    <a16:creationId xmlns:a16="http://schemas.microsoft.com/office/drawing/2014/main" id="{EBC9D9C6-9AD0-404A-8BC7-4E14E71B0A36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01" name="Rectangle 1300">
                <a:extLst>
                  <a:ext uri="{FF2B5EF4-FFF2-40B4-BE49-F238E27FC236}">
                    <a16:creationId xmlns:a16="http://schemas.microsoft.com/office/drawing/2014/main" id="{4CC1A66E-053E-4D88-A3B6-537F8020FFA1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302" name="Rectangle 1301">
                <a:extLst>
                  <a:ext uri="{FF2B5EF4-FFF2-40B4-BE49-F238E27FC236}">
                    <a16:creationId xmlns:a16="http://schemas.microsoft.com/office/drawing/2014/main" id="{CCD26B3A-DF62-4DF0-BFE5-23A0DFCB4812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303" name="Straight Connector 1302">
                <a:extLst>
                  <a:ext uri="{FF2B5EF4-FFF2-40B4-BE49-F238E27FC236}">
                    <a16:creationId xmlns:a16="http://schemas.microsoft.com/office/drawing/2014/main" id="{0B73A005-B716-48B8-809C-52687A397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304" name="Group 1303">
                <a:extLst>
                  <a:ext uri="{FF2B5EF4-FFF2-40B4-BE49-F238E27FC236}">
                    <a16:creationId xmlns:a16="http://schemas.microsoft.com/office/drawing/2014/main" id="{111E2322-3D84-4B96-8AD2-AFE21BC74B42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305" name="Group 1304">
                  <a:extLst>
                    <a:ext uri="{FF2B5EF4-FFF2-40B4-BE49-F238E27FC236}">
                      <a16:creationId xmlns:a16="http://schemas.microsoft.com/office/drawing/2014/main" id="{CB9D2A14-68A7-4DF2-AF36-6AE3FAEB78D8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316" name="Straight Connector 1315">
                    <a:extLst>
                      <a:ext uri="{FF2B5EF4-FFF2-40B4-BE49-F238E27FC236}">
                        <a16:creationId xmlns:a16="http://schemas.microsoft.com/office/drawing/2014/main" id="{A4A742A8-3BDB-4A62-86FA-6176699E5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7" name="Straight Connector 1316">
                    <a:extLst>
                      <a:ext uri="{FF2B5EF4-FFF2-40B4-BE49-F238E27FC236}">
                        <a16:creationId xmlns:a16="http://schemas.microsoft.com/office/drawing/2014/main" id="{C8C24E6F-F773-4CB5-A6B7-59BDC09409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8" name="Straight Connector 1317">
                    <a:extLst>
                      <a:ext uri="{FF2B5EF4-FFF2-40B4-BE49-F238E27FC236}">
                        <a16:creationId xmlns:a16="http://schemas.microsoft.com/office/drawing/2014/main" id="{138292B8-246D-4150-ACE5-7B3EAAB049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9" name="Straight Connector 1318">
                    <a:extLst>
                      <a:ext uri="{FF2B5EF4-FFF2-40B4-BE49-F238E27FC236}">
                        <a16:creationId xmlns:a16="http://schemas.microsoft.com/office/drawing/2014/main" id="{AD3855B4-B616-43F4-BE9B-4DBD35DEC3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306" name="Group 1305">
                  <a:extLst>
                    <a:ext uri="{FF2B5EF4-FFF2-40B4-BE49-F238E27FC236}">
                      <a16:creationId xmlns:a16="http://schemas.microsoft.com/office/drawing/2014/main" id="{946A089D-859C-4CC5-B569-4CBDC8795201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312" name="Straight Connector 1311">
                    <a:extLst>
                      <a:ext uri="{FF2B5EF4-FFF2-40B4-BE49-F238E27FC236}">
                        <a16:creationId xmlns:a16="http://schemas.microsoft.com/office/drawing/2014/main" id="{C24FA3D0-9EBB-4F1A-8251-EC8D8877FF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3" name="Straight Connector 1312">
                    <a:extLst>
                      <a:ext uri="{FF2B5EF4-FFF2-40B4-BE49-F238E27FC236}">
                        <a16:creationId xmlns:a16="http://schemas.microsoft.com/office/drawing/2014/main" id="{D5708ECE-C714-4806-B35B-E75DBA9109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4" name="Straight Connector 1313">
                    <a:extLst>
                      <a:ext uri="{FF2B5EF4-FFF2-40B4-BE49-F238E27FC236}">
                        <a16:creationId xmlns:a16="http://schemas.microsoft.com/office/drawing/2014/main" id="{2E29160E-F6A1-4C83-8A9D-A312A4304D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5" name="Straight Connector 1314">
                    <a:extLst>
                      <a:ext uri="{FF2B5EF4-FFF2-40B4-BE49-F238E27FC236}">
                        <a16:creationId xmlns:a16="http://schemas.microsoft.com/office/drawing/2014/main" id="{7415CC53-A4FD-4AE4-A71D-636F5D47A9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307" name="Group 1306">
                  <a:extLst>
                    <a:ext uri="{FF2B5EF4-FFF2-40B4-BE49-F238E27FC236}">
                      <a16:creationId xmlns:a16="http://schemas.microsoft.com/office/drawing/2014/main" id="{05ACAFF5-C1F5-4B1C-B116-BBA801CDC50A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308" name="Straight Connector 1307">
                    <a:extLst>
                      <a:ext uri="{FF2B5EF4-FFF2-40B4-BE49-F238E27FC236}">
                        <a16:creationId xmlns:a16="http://schemas.microsoft.com/office/drawing/2014/main" id="{23DB822F-4398-44C6-8FEF-DE0B548ECD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09" name="Straight Connector 1308">
                    <a:extLst>
                      <a:ext uri="{FF2B5EF4-FFF2-40B4-BE49-F238E27FC236}">
                        <a16:creationId xmlns:a16="http://schemas.microsoft.com/office/drawing/2014/main" id="{1796C90B-07CC-414A-BA04-A91633202C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0" name="Straight Connector 1309">
                    <a:extLst>
                      <a:ext uri="{FF2B5EF4-FFF2-40B4-BE49-F238E27FC236}">
                        <a16:creationId xmlns:a16="http://schemas.microsoft.com/office/drawing/2014/main" id="{78E63AAC-3CDE-4D8F-92FF-7B19755AC2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311" name="Straight Connector 1310">
                    <a:extLst>
                      <a:ext uri="{FF2B5EF4-FFF2-40B4-BE49-F238E27FC236}">
                        <a16:creationId xmlns:a16="http://schemas.microsoft.com/office/drawing/2014/main" id="{F5C7D1BB-2346-4DDB-ABF2-927B133A82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249" name="Group 1248">
              <a:extLst>
                <a:ext uri="{FF2B5EF4-FFF2-40B4-BE49-F238E27FC236}">
                  <a16:creationId xmlns:a16="http://schemas.microsoft.com/office/drawing/2014/main" id="{E3AA04B0-9CC8-40FA-BB9B-419B9B47C984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279" name="Group 1278">
                <a:extLst>
                  <a:ext uri="{FF2B5EF4-FFF2-40B4-BE49-F238E27FC236}">
                    <a16:creationId xmlns:a16="http://schemas.microsoft.com/office/drawing/2014/main" id="{CE443ADF-4213-4E77-909D-2FF53631FC9A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295" name="Rectangle 1294">
                  <a:extLst>
                    <a:ext uri="{FF2B5EF4-FFF2-40B4-BE49-F238E27FC236}">
                      <a16:creationId xmlns:a16="http://schemas.microsoft.com/office/drawing/2014/main" id="{A31C5B8E-CBEF-4842-A302-2BDD111BF846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96" name="Rectangle 1295">
                  <a:extLst>
                    <a:ext uri="{FF2B5EF4-FFF2-40B4-BE49-F238E27FC236}">
                      <a16:creationId xmlns:a16="http://schemas.microsoft.com/office/drawing/2014/main" id="{5E321AC7-4078-428D-9F7F-305A6BBD066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97" name="Rectangle 1296">
                  <a:extLst>
                    <a:ext uri="{FF2B5EF4-FFF2-40B4-BE49-F238E27FC236}">
                      <a16:creationId xmlns:a16="http://schemas.microsoft.com/office/drawing/2014/main" id="{D4CFDC72-B935-488C-B1CD-27939554813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98" name="Rectangle 1297">
                  <a:extLst>
                    <a:ext uri="{FF2B5EF4-FFF2-40B4-BE49-F238E27FC236}">
                      <a16:creationId xmlns:a16="http://schemas.microsoft.com/office/drawing/2014/main" id="{17FF3620-54C5-4F11-AE45-6C6A1DD232BC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80" name="Group 1279">
                <a:extLst>
                  <a:ext uri="{FF2B5EF4-FFF2-40B4-BE49-F238E27FC236}">
                    <a16:creationId xmlns:a16="http://schemas.microsoft.com/office/drawing/2014/main" id="{7688DDC1-413E-4FCF-8995-29D52545D0B5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91" name="Straight Connector 1290">
                  <a:extLst>
                    <a:ext uri="{FF2B5EF4-FFF2-40B4-BE49-F238E27FC236}">
                      <a16:creationId xmlns:a16="http://schemas.microsoft.com/office/drawing/2014/main" id="{672DE80B-74DD-4A16-B84F-FF993E3A98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2" name="Straight Connector 1291">
                  <a:extLst>
                    <a:ext uri="{FF2B5EF4-FFF2-40B4-BE49-F238E27FC236}">
                      <a16:creationId xmlns:a16="http://schemas.microsoft.com/office/drawing/2014/main" id="{50B118F5-ED99-415C-A8B2-C5DA617769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3" name="Straight Connector 1292">
                  <a:extLst>
                    <a:ext uri="{FF2B5EF4-FFF2-40B4-BE49-F238E27FC236}">
                      <a16:creationId xmlns:a16="http://schemas.microsoft.com/office/drawing/2014/main" id="{029F0C85-8E1B-4437-BA00-56418A4F4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4" name="Straight Connector 1293">
                  <a:extLst>
                    <a:ext uri="{FF2B5EF4-FFF2-40B4-BE49-F238E27FC236}">
                      <a16:creationId xmlns:a16="http://schemas.microsoft.com/office/drawing/2014/main" id="{8DC6FD88-B521-40A7-AB6B-90F84156C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1" name="Group 1280">
                <a:extLst>
                  <a:ext uri="{FF2B5EF4-FFF2-40B4-BE49-F238E27FC236}">
                    <a16:creationId xmlns:a16="http://schemas.microsoft.com/office/drawing/2014/main" id="{004FD3D6-B673-409F-BBD6-A79039DF72B8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287" name="Rectangle 1286">
                  <a:extLst>
                    <a:ext uri="{FF2B5EF4-FFF2-40B4-BE49-F238E27FC236}">
                      <a16:creationId xmlns:a16="http://schemas.microsoft.com/office/drawing/2014/main" id="{E6826326-F6BD-4EEA-8A3F-B5CC76F0FA7D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88" name="Rectangle 1287">
                  <a:extLst>
                    <a:ext uri="{FF2B5EF4-FFF2-40B4-BE49-F238E27FC236}">
                      <a16:creationId xmlns:a16="http://schemas.microsoft.com/office/drawing/2014/main" id="{DA5F5966-2442-472E-BBA9-C1BFAD92E185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89" name="Rectangle 1288">
                  <a:extLst>
                    <a:ext uri="{FF2B5EF4-FFF2-40B4-BE49-F238E27FC236}">
                      <a16:creationId xmlns:a16="http://schemas.microsoft.com/office/drawing/2014/main" id="{582CD93A-E164-4F00-97CA-7E894AB44BC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90" name="Rectangle 1289">
                  <a:extLst>
                    <a:ext uri="{FF2B5EF4-FFF2-40B4-BE49-F238E27FC236}">
                      <a16:creationId xmlns:a16="http://schemas.microsoft.com/office/drawing/2014/main" id="{22DFFCCA-31B3-438C-8FE7-4E3339800661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82" name="Group 1281">
                <a:extLst>
                  <a:ext uri="{FF2B5EF4-FFF2-40B4-BE49-F238E27FC236}">
                    <a16:creationId xmlns:a16="http://schemas.microsoft.com/office/drawing/2014/main" id="{2487A7EA-9C07-4EC4-99C9-F0C8D7D3B55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83" name="Straight Connector 1282">
                  <a:extLst>
                    <a:ext uri="{FF2B5EF4-FFF2-40B4-BE49-F238E27FC236}">
                      <a16:creationId xmlns:a16="http://schemas.microsoft.com/office/drawing/2014/main" id="{5464F4F2-044D-47AB-8A62-EECE641C5B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4" name="Straight Connector 1283">
                  <a:extLst>
                    <a:ext uri="{FF2B5EF4-FFF2-40B4-BE49-F238E27FC236}">
                      <a16:creationId xmlns:a16="http://schemas.microsoft.com/office/drawing/2014/main" id="{D425B4D9-DC6F-43B1-9EAD-CA07C41057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5" name="Straight Connector 1284">
                  <a:extLst>
                    <a:ext uri="{FF2B5EF4-FFF2-40B4-BE49-F238E27FC236}">
                      <a16:creationId xmlns:a16="http://schemas.microsoft.com/office/drawing/2014/main" id="{142E2499-48CD-48D0-B96D-F9DAF2E5D2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6" name="Straight Connector 1285">
                  <a:extLst>
                    <a:ext uri="{FF2B5EF4-FFF2-40B4-BE49-F238E27FC236}">
                      <a16:creationId xmlns:a16="http://schemas.microsoft.com/office/drawing/2014/main" id="{03A2A7C8-347B-4489-9828-9156163E36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50" name="Group 1249">
              <a:extLst>
                <a:ext uri="{FF2B5EF4-FFF2-40B4-BE49-F238E27FC236}">
                  <a16:creationId xmlns:a16="http://schemas.microsoft.com/office/drawing/2014/main" id="{7A5A9305-E020-4C4D-8572-EF78BED841B7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259" name="Group 1258">
                <a:extLst>
                  <a:ext uri="{FF2B5EF4-FFF2-40B4-BE49-F238E27FC236}">
                    <a16:creationId xmlns:a16="http://schemas.microsoft.com/office/drawing/2014/main" id="{E0BC620C-FEE9-45E2-9AE3-1C4BED4D1ABF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275" name="Rectangle 1274">
                  <a:extLst>
                    <a:ext uri="{FF2B5EF4-FFF2-40B4-BE49-F238E27FC236}">
                      <a16:creationId xmlns:a16="http://schemas.microsoft.com/office/drawing/2014/main" id="{DF65D197-27CB-4D03-9FAC-75491CF51FDA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76" name="Rectangle 1275">
                  <a:extLst>
                    <a:ext uri="{FF2B5EF4-FFF2-40B4-BE49-F238E27FC236}">
                      <a16:creationId xmlns:a16="http://schemas.microsoft.com/office/drawing/2014/main" id="{8A985894-C1E2-43B9-8F6D-72CB3A80F89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77" name="Rectangle 1276">
                  <a:extLst>
                    <a:ext uri="{FF2B5EF4-FFF2-40B4-BE49-F238E27FC236}">
                      <a16:creationId xmlns:a16="http://schemas.microsoft.com/office/drawing/2014/main" id="{0F22CC66-659F-4743-AC15-790C347087C3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78" name="Rectangle 1277">
                  <a:extLst>
                    <a:ext uri="{FF2B5EF4-FFF2-40B4-BE49-F238E27FC236}">
                      <a16:creationId xmlns:a16="http://schemas.microsoft.com/office/drawing/2014/main" id="{77E13BF3-D0DE-4BF1-A6F9-5C1D36D23AB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60" name="Group 1259">
                <a:extLst>
                  <a:ext uri="{FF2B5EF4-FFF2-40B4-BE49-F238E27FC236}">
                    <a16:creationId xmlns:a16="http://schemas.microsoft.com/office/drawing/2014/main" id="{7DD4BA9A-79EF-4F1A-8A0A-4DC7354823C4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71" name="Straight Connector 1270">
                  <a:extLst>
                    <a:ext uri="{FF2B5EF4-FFF2-40B4-BE49-F238E27FC236}">
                      <a16:creationId xmlns:a16="http://schemas.microsoft.com/office/drawing/2014/main" id="{70D156E7-BC18-45DE-ADB1-FB261E5B75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2" name="Straight Connector 1271">
                  <a:extLst>
                    <a:ext uri="{FF2B5EF4-FFF2-40B4-BE49-F238E27FC236}">
                      <a16:creationId xmlns:a16="http://schemas.microsoft.com/office/drawing/2014/main" id="{D9FAA595-9E56-4952-8DD7-25B2D96384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3" name="Straight Connector 1272">
                  <a:extLst>
                    <a:ext uri="{FF2B5EF4-FFF2-40B4-BE49-F238E27FC236}">
                      <a16:creationId xmlns:a16="http://schemas.microsoft.com/office/drawing/2014/main" id="{17E1EF2B-475F-4612-96E5-6F079A89B7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4" name="Straight Connector 1273">
                  <a:extLst>
                    <a:ext uri="{FF2B5EF4-FFF2-40B4-BE49-F238E27FC236}">
                      <a16:creationId xmlns:a16="http://schemas.microsoft.com/office/drawing/2014/main" id="{2B4F0678-AEED-4295-8FA2-3ABC148B5D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1" name="Group 1260">
                <a:extLst>
                  <a:ext uri="{FF2B5EF4-FFF2-40B4-BE49-F238E27FC236}">
                    <a16:creationId xmlns:a16="http://schemas.microsoft.com/office/drawing/2014/main" id="{FC6DCC79-7E4A-49BD-B49A-F6472E40E5E0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267" name="Rectangle 1266">
                  <a:extLst>
                    <a:ext uri="{FF2B5EF4-FFF2-40B4-BE49-F238E27FC236}">
                      <a16:creationId xmlns:a16="http://schemas.microsoft.com/office/drawing/2014/main" id="{0BFC7D45-B76E-433C-8F4B-4EA69B463C8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68" name="Rectangle 1267">
                  <a:extLst>
                    <a:ext uri="{FF2B5EF4-FFF2-40B4-BE49-F238E27FC236}">
                      <a16:creationId xmlns:a16="http://schemas.microsoft.com/office/drawing/2014/main" id="{9BF52758-D49D-4BE8-B2E3-946BD44D837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69" name="Rectangle 1268">
                  <a:extLst>
                    <a:ext uri="{FF2B5EF4-FFF2-40B4-BE49-F238E27FC236}">
                      <a16:creationId xmlns:a16="http://schemas.microsoft.com/office/drawing/2014/main" id="{0F001ED9-6B41-4ACB-8AE3-C6C5FA5DC55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70" name="Rectangle 1269">
                  <a:extLst>
                    <a:ext uri="{FF2B5EF4-FFF2-40B4-BE49-F238E27FC236}">
                      <a16:creationId xmlns:a16="http://schemas.microsoft.com/office/drawing/2014/main" id="{97841496-65BA-407F-B112-97A5B85B475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62" name="Group 1261">
                <a:extLst>
                  <a:ext uri="{FF2B5EF4-FFF2-40B4-BE49-F238E27FC236}">
                    <a16:creationId xmlns:a16="http://schemas.microsoft.com/office/drawing/2014/main" id="{11667989-BF23-4AF2-BC56-018FB561246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63" name="Straight Connector 1262">
                  <a:extLst>
                    <a:ext uri="{FF2B5EF4-FFF2-40B4-BE49-F238E27FC236}">
                      <a16:creationId xmlns:a16="http://schemas.microsoft.com/office/drawing/2014/main" id="{22841FC7-7139-40F1-922C-4C7E71AB2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4" name="Straight Connector 1263">
                  <a:extLst>
                    <a:ext uri="{FF2B5EF4-FFF2-40B4-BE49-F238E27FC236}">
                      <a16:creationId xmlns:a16="http://schemas.microsoft.com/office/drawing/2014/main" id="{84590D5A-8A88-4BCC-AC49-976F584CBE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5" name="Straight Connector 1264">
                  <a:extLst>
                    <a:ext uri="{FF2B5EF4-FFF2-40B4-BE49-F238E27FC236}">
                      <a16:creationId xmlns:a16="http://schemas.microsoft.com/office/drawing/2014/main" id="{8660062A-2F8F-4793-8701-897F73A7BA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6" name="Straight Connector 1265">
                  <a:extLst>
                    <a:ext uri="{FF2B5EF4-FFF2-40B4-BE49-F238E27FC236}">
                      <a16:creationId xmlns:a16="http://schemas.microsoft.com/office/drawing/2014/main" id="{151B8713-C345-4ED2-A9D6-7109A4F10D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51" name="Group 1250">
              <a:extLst>
                <a:ext uri="{FF2B5EF4-FFF2-40B4-BE49-F238E27FC236}">
                  <a16:creationId xmlns:a16="http://schemas.microsoft.com/office/drawing/2014/main" id="{7BCAD458-7659-4C61-8C20-0570076701D7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252" name="Rectangle 1251">
                <a:extLst>
                  <a:ext uri="{FF2B5EF4-FFF2-40B4-BE49-F238E27FC236}">
                    <a16:creationId xmlns:a16="http://schemas.microsoft.com/office/drawing/2014/main" id="{BEC34B94-D1F9-4C2D-BD9D-9B44DF54E66D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253" name="Group 1252">
                <a:extLst>
                  <a:ext uri="{FF2B5EF4-FFF2-40B4-BE49-F238E27FC236}">
                    <a16:creationId xmlns:a16="http://schemas.microsoft.com/office/drawing/2014/main" id="{841E0F57-D95B-419D-94B0-B30A124D891C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255" name="Picture 1254" descr="School icon">
                  <a:extLst>
                    <a:ext uri="{FF2B5EF4-FFF2-40B4-BE49-F238E27FC236}">
                      <a16:creationId xmlns:a16="http://schemas.microsoft.com/office/drawing/2014/main" id="{A01EA77A-F6B0-4356-A8CE-7307375B0E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256" name="Group 1255">
                  <a:extLst>
                    <a:ext uri="{FF2B5EF4-FFF2-40B4-BE49-F238E27FC236}">
                      <a16:creationId xmlns:a16="http://schemas.microsoft.com/office/drawing/2014/main" id="{12A9452D-36A8-4917-BEF2-BA3EBC003384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257" name="Straight Connector 1256">
                    <a:extLst>
                      <a:ext uri="{FF2B5EF4-FFF2-40B4-BE49-F238E27FC236}">
                        <a16:creationId xmlns:a16="http://schemas.microsoft.com/office/drawing/2014/main" id="{71F21D90-EAB0-46EE-B619-664663C019A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58" name="Parallelogram 1257">
                    <a:extLst>
                      <a:ext uri="{FF2B5EF4-FFF2-40B4-BE49-F238E27FC236}">
                        <a16:creationId xmlns:a16="http://schemas.microsoft.com/office/drawing/2014/main" id="{429BC694-9B02-4B76-B59F-1FE747587A4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254" name="Graphic 1253" descr="Family with boy">
                <a:extLst>
                  <a:ext uri="{FF2B5EF4-FFF2-40B4-BE49-F238E27FC236}">
                    <a16:creationId xmlns:a16="http://schemas.microsoft.com/office/drawing/2014/main" id="{85FB91E2-4403-482D-B450-293E6837CE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B9D17AD-2ECD-4BA5-9D94-C600D2455B58}"/>
              </a:ext>
            </a:extLst>
          </p:cNvPr>
          <p:cNvGrpSpPr/>
          <p:nvPr/>
        </p:nvGrpSpPr>
        <p:grpSpPr>
          <a:xfrm>
            <a:off x="4043059" y="3734192"/>
            <a:ext cx="422895" cy="671236"/>
            <a:chOff x="7433305" y="2548529"/>
            <a:chExt cx="1750508" cy="2773656"/>
          </a:xfrm>
        </p:grpSpPr>
        <p:grpSp>
          <p:nvGrpSpPr>
            <p:cNvPr id="1176" name="Group 1175">
              <a:extLst>
                <a:ext uri="{FF2B5EF4-FFF2-40B4-BE49-F238E27FC236}">
                  <a16:creationId xmlns:a16="http://schemas.microsoft.com/office/drawing/2014/main" id="{3FA712CA-D85A-4F3B-900F-59A7E757A6D5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227" name="Rectangle 1226">
                <a:extLst>
                  <a:ext uri="{FF2B5EF4-FFF2-40B4-BE49-F238E27FC236}">
                    <a16:creationId xmlns:a16="http://schemas.microsoft.com/office/drawing/2014/main" id="{BC8F70CF-F401-4225-8BC3-7B6D5B798C47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228" name="Rectangle 1227">
                <a:extLst>
                  <a:ext uri="{FF2B5EF4-FFF2-40B4-BE49-F238E27FC236}">
                    <a16:creationId xmlns:a16="http://schemas.microsoft.com/office/drawing/2014/main" id="{8D227631-9E51-4139-8E77-DCD7161D8296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229" name="Rectangle 1228">
                <a:extLst>
                  <a:ext uri="{FF2B5EF4-FFF2-40B4-BE49-F238E27FC236}">
                    <a16:creationId xmlns:a16="http://schemas.microsoft.com/office/drawing/2014/main" id="{54938A29-2088-45CC-A144-D8EB045CD7B3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230" name="Rectangle 1229">
                <a:extLst>
                  <a:ext uri="{FF2B5EF4-FFF2-40B4-BE49-F238E27FC236}">
                    <a16:creationId xmlns:a16="http://schemas.microsoft.com/office/drawing/2014/main" id="{B07A45E4-2BF1-46CE-96FE-0AE590B79B0A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231" name="Straight Connector 1230">
                <a:extLst>
                  <a:ext uri="{FF2B5EF4-FFF2-40B4-BE49-F238E27FC236}">
                    <a16:creationId xmlns:a16="http://schemas.microsoft.com/office/drawing/2014/main" id="{CC1652FD-42B7-40DC-AB3D-C0FDFC51FF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232" name="Group 1231">
                <a:extLst>
                  <a:ext uri="{FF2B5EF4-FFF2-40B4-BE49-F238E27FC236}">
                    <a16:creationId xmlns:a16="http://schemas.microsoft.com/office/drawing/2014/main" id="{06F04813-F05D-49AA-A0D4-03D243807FBD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233" name="Group 1232">
                  <a:extLst>
                    <a:ext uri="{FF2B5EF4-FFF2-40B4-BE49-F238E27FC236}">
                      <a16:creationId xmlns:a16="http://schemas.microsoft.com/office/drawing/2014/main" id="{EF6DE1FB-E420-45D8-BCEF-B1CC2FB45A3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244" name="Straight Connector 1243">
                    <a:extLst>
                      <a:ext uri="{FF2B5EF4-FFF2-40B4-BE49-F238E27FC236}">
                        <a16:creationId xmlns:a16="http://schemas.microsoft.com/office/drawing/2014/main" id="{940ED148-5C0F-4A93-9FA4-930177C6D8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5" name="Straight Connector 1244">
                    <a:extLst>
                      <a:ext uri="{FF2B5EF4-FFF2-40B4-BE49-F238E27FC236}">
                        <a16:creationId xmlns:a16="http://schemas.microsoft.com/office/drawing/2014/main" id="{2B83E1AB-99AF-4D53-8120-7987735B42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6" name="Straight Connector 1245">
                    <a:extLst>
                      <a:ext uri="{FF2B5EF4-FFF2-40B4-BE49-F238E27FC236}">
                        <a16:creationId xmlns:a16="http://schemas.microsoft.com/office/drawing/2014/main" id="{ECE8F23B-8420-4116-83C0-4C89B1F5BD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7" name="Straight Connector 1246">
                    <a:extLst>
                      <a:ext uri="{FF2B5EF4-FFF2-40B4-BE49-F238E27FC236}">
                        <a16:creationId xmlns:a16="http://schemas.microsoft.com/office/drawing/2014/main" id="{B6AEEEE4-0ECD-4135-A8C5-5B6AB68B15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234" name="Group 1233">
                  <a:extLst>
                    <a:ext uri="{FF2B5EF4-FFF2-40B4-BE49-F238E27FC236}">
                      <a16:creationId xmlns:a16="http://schemas.microsoft.com/office/drawing/2014/main" id="{983EED14-689D-4470-960D-39D07A2B2A97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240" name="Straight Connector 1239">
                    <a:extLst>
                      <a:ext uri="{FF2B5EF4-FFF2-40B4-BE49-F238E27FC236}">
                        <a16:creationId xmlns:a16="http://schemas.microsoft.com/office/drawing/2014/main" id="{963B1BE7-E1F5-4DFA-857D-6625E55AA1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1" name="Straight Connector 1240">
                    <a:extLst>
                      <a:ext uri="{FF2B5EF4-FFF2-40B4-BE49-F238E27FC236}">
                        <a16:creationId xmlns:a16="http://schemas.microsoft.com/office/drawing/2014/main" id="{1585FCE9-D92D-46D9-A89C-530FB3C439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2" name="Straight Connector 1241">
                    <a:extLst>
                      <a:ext uri="{FF2B5EF4-FFF2-40B4-BE49-F238E27FC236}">
                        <a16:creationId xmlns:a16="http://schemas.microsoft.com/office/drawing/2014/main" id="{D26C6EE5-C66B-4B8D-9FBD-3D99D5A45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43" name="Straight Connector 1242">
                    <a:extLst>
                      <a:ext uri="{FF2B5EF4-FFF2-40B4-BE49-F238E27FC236}">
                        <a16:creationId xmlns:a16="http://schemas.microsoft.com/office/drawing/2014/main" id="{77D84F1F-1DBC-49F3-A922-9EB2AFD876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235" name="Group 1234">
                  <a:extLst>
                    <a:ext uri="{FF2B5EF4-FFF2-40B4-BE49-F238E27FC236}">
                      <a16:creationId xmlns:a16="http://schemas.microsoft.com/office/drawing/2014/main" id="{5FA61719-9E1E-4B26-AE0D-49646FF2752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236" name="Straight Connector 1235">
                    <a:extLst>
                      <a:ext uri="{FF2B5EF4-FFF2-40B4-BE49-F238E27FC236}">
                        <a16:creationId xmlns:a16="http://schemas.microsoft.com/office/drawing/2014/main" id="{02963845-58F8-4B02-9286-5778866163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37" name="Straight Connector 1236">
                    <a:extLst>
                      <a:ext uri="{FF2B5EF4-FFF2-40B4-BE49-F238E27FC236}">
                        <a16:creationId xmlns:a16="http://schemas.microsoft.com/office/drawing/2014/main" id="{1DCB73AD-10D8-4B35-88D6-8F8FC5A0CD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38" name="Straight Connector 1237">
                    <a:extLst>
                      <a:ext uri="{FF2B5EF4-FFF2-40B4-BE49-F238E27FC236}">
                        <a16:creationId xmlns:a16="http://schemas.microsoft.com/office/drawing/2014/main" id="{40D7F5E6-03EE-45CD-B23A-72E70AACFC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239" name="Straight Connector 1238">
                    <a:extLst>
                      <a:ext uri="{FF2B5EF4-FFF2-40B4-BE49-F238E27FC236}">
                        <a16:creationId xmlns:a16="http://schemas.microsoft.com/office/drawing/2014/main" id="{61148CB5-8DD9-4F14-8119-91C7519D90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177" name="Group 1176">
              <a:extLst>
                <a:ext uri="{FF2B5EF4-FFF2-40B4-BE49-F238E27FC236}">
                  <a16:creationId xmlns:a16="http://schemas.microsoft.com/office/drawing/2014/main" id="{0130E75B-DF2B-4816-8063-C7674547D4E5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207" name="Group 1206">
                <a:extLst>
                  <a:ext uri="{FF2B5EF4-FFF2-40B4-BE49-F238E27FC236}">
                    <a16:creationId xmlns:a16="http://schemas.microsoft.com/office/drawing/2014/main" id="{B73E37C4-9CC6-4B12-9E97-7429D450AAC3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223" name="Rectangle 1222">
                  <a:extLst>
                    <a:ext uri="{FF2B5EF4-FFF2-40B4-BE49-F238E27FC236}">
                      <a16:creationId xmlns:a16="http://schemas.microsoft.com/office/drawing/2014/main" id="{D69D40CD-C8C4-43C9-B753-996209578E1E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24" name="Rectangle 1223">
                  <a:extLst>
                    <a:ext uri="{FF2B5EF4-FFF2-40B4-BE49-F238E27FC236}">
                      <a16:creationId xmlns:a16="http://schemas.microsoft.com/office/drawing/2014/main" id="{3FDC4B1F-1D70-4822-93D5-88AA8D93811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25" name="Rectangle 1224">
                  <a:extLst>
                    <a:ext uri="{FF2B5EF4-FFF2-40B4-BE49-F238E27FC236}">
                      <a16:creationId xmlns:a16="http://schemas.microsoft.com/office/drawing/2014/main" id="{9CA98CED-C29F-40D2-91F4-81981950B963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26" name="Rectangle 1225">
                  <a:extLst>
                    <a:ext uri="{FF2B5EF4-FFF2-40B4-BE49-F238E27FC236}">
                      <a16:creationId xmlns:a16="http://schemas.microsoft.com/office/drawing/2014/main" id="{8F18EB91-5212-4B90-AEA2-2C8EB5310D52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08" name="Group 1207">
                <a:extLst>
                  <a:ext uri="{FF2B5EF4-FFF2-40B4-BE49-F238E27FC236}">
                    <a16:creationId xmlns:a16="http://schemas.microsoft.com/office/drawing/2014/main" id="{9479B945-21BD-4A1E-9582-DE551624BA43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19" name="Straight Connector 1218">
                  <a:extLst>
                    <a:ext uri="{FF2B5EF4-FFF2-40B4-BE49-F238E27FC236}">
                      <a16:creationId xmlns:a16="http://schemas.microsoft.com/office/drawing/2014/main" id="{1338AE72-C419-4EE5-846A-C58C4003E7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0" name="Straight Connector 1219">
                  <a:extLst>
                    <a:ext uri="{FF2B5EF4-FFF2-40B4-BE49-F238E27FC236}">
                      <a16:creationId xmlns:a16="http://schemas.microsoft.com/office/drawing/2014/main" id="{4B138B40-5F6A-45A8-978C-CCEEDA2861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1" name="Straight Connector 1220">
                  <a:extLst>
                    <a:ext uri="{FF2B5EF4-FFF2-40B4-BE49-F238E27FC236}">
                      <a16:creationId xmlns:a16="http://schemas.microsoft.com/office/drawing/2014/main" id="{7D3E33C9-42DE-4FFA-B5DB-6CF822619A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2" name="Straight Connector 1221">
                  <a:extLst>
                    <a:ext uri="{FF2B5EF4-FFF2-40B4-BE49-F238E27FC236}">
                      <a16:creationId xmlns:a16="http://schemas.microsoft.com/office/drawing/2014/main" id="{0A8987B6-77C4-4A76-BC20-7707BF5E67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09" name="Group 1208">
                <a:extLst>
                  <a:ext uri="{FF2B5EF4-FFF2-40B4-BE49-F238E27FC236}">
                    <a16:creationId xmlns:a16="http://schemas.microsoft.com/office/drawing/2014/main" id="{0C18A805-3C95-41AC-B067-03BF4D7BE763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215" name="Rectangle 1214">
                  <a:extLst>
                    <a:ext uri="{FF2B5EF4-FFF2-40B4-BE49-F238E27FC236}">
                      <a16:creationId xmlns:a16="http://schemas.microsoft.com/office/drawing/2014/main" id="{5BEA2956-C268-4834-BB88-BAE065F6082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16" name="Rectangle 1215">
                  <a:extLst>
                    <a:ext uri="{FF2B5EF4-FFF2-40B4-BE49-F238E27FC236}">
                      <a16:creationId xmlns:a16="http://schemas.microsoft.com/office/drawing/2014/main" id="{73C47279-BA6A-4C72-B51C-807337154599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17" name="Rectangle 1216">
                  <a:extLst>
                    <a:ext uri="{FF2B5EF4-FFF2-40B4-BE49-F238E27FC236}">
                      <a16:creationId xmlns:a16="http://schemas.microsoft.com/office/drawing/2014/main" id="{E4B4FAAA-97D7-4D0E-837E-F3758E38F7D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18" name="Rectangle 1217">
                  <a:extLst>
                    <a:ext uri="{FF2B5EF4-FFF2-40B4-BE49-F238E27FC236}">
                      <a16:creationId xmlns:a16="http://schemas.microsoft.com/office/drawing/2014/main" id="{C49D1570-59CF-4089-B6D0-2A1795C744E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10" name="Group 1209">
                <a:extLst>
                  <a:ext uri="{FF2B5EF4-FFF2-40B4-BE49-F238E27FC236}">
                    <a16:creationId xmlns:a16="http://schemas.microsoft.com/office/drawing/2014/main" id="{8540DDFA-B0FA-40D6-A558-4FF3ED0B2D9B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211" name="Straight Connector 1210">
                  <a:extLst>
                    <a:ext uri="{FF2B5EF4-FFF2-40B4-BE49-F238E27FC236}">
                      <a16:creationId xmlns:a16="http://schemas.microsoft.com/office/drawing/2014/main" id="{92421DF0-CAA9-434B-A21B-C8CE278478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2" name="Straight Connector 1211">
                  <a:extLst>
                    <a:ext uri="{FF2B5EF4-FFF2-40B4-BE49-F238E27FC236}">
                      <a16:creationId xmlns:a16="http://schemas.microsoft.com/office/drawing/2014/main" id="{1C2521A8-4E7F-4236-ABA3-CA81D6B772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3" name="Straight Connector 1212">
                  <a:extLst>
                    <a:ext uri="{FF2B5EF4-FFF2-40B4-BE49-F238E27FC236}">
                      <a16:creationId xmlns:a16="http://schemas.microsoft.com/office/drawing/2014/main" id="{B588BE7D-86DF-4F1D-A668-0A08A19044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4" name="Straight Connector 1213">
                  <a:extLst>
                    <a:ext uri="{FF2B5EF4-FFF2-40B4-BE49-F238E27FC236}">
                      <a16:creationId xmlns:a16="http://schemas.microsoft.com/office/drawing/2014/main" id="{E329F14F-9F23-44A7-9E06-EB5F49F1AC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8" name="Group 1177">
              <a:extLst>
                <a:ext uri="{FF2B5EF4-FFF2-40B4-BE49-F238E27FC236}">
                  <a16:creationId xmlns:a16="http://schemas.microsoft.com/office/drawing/2014/main" id="{68752D88-5A32-418E-AF18-FD6E233C0E27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187" name="Group 1186">
                <a:extLst>
                  <a:ext uri="{FF2B5EF4-FFF2-40B4-BE49-F238E27FC236}">
                    <a16:creationId xmlns:a16="http://schemas.microsoft.com/office/drawing/2014/main" id="{301B1061-5F79-4F66-A105-928B42794649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203" name="Rectangle 1202">
                  <a:extLst>
                    <a:ext uri="{FF2B5EF4-FFF2-40B4-BE49-F238E27FC236}">
                      <a16:creationId xmlns:a16="http://schemas.microsoft.com/office/drawing/2014/main" id="{4B52C2E4-2B40-4404-8147-E7D5E4FEC1B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04" name="Rectangle 1203">
                  <a:extLst>
                    <a:ext uri="{FF2B5EF4-FFF2-40B4-BE49-F238E27FC236}">
                      <a16:creationId xmlns:a16="http://schemas.microsoft.com/office/drawing/2014/main" id="{85C5D91F-1A45-4327-B397-B730868D3C65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05" name="Rectangle 1204">
                  <a:extLst>
                    <a:ext uri="{FF2B5EF4-FFF2-40B4-BE49-F238E27FC236}">
                      <a16:creationId xmlns:a16="http://schemas.microsoft.com/office/drawing/2014/main" id="{161B5CF0-06B8-4D1A-AF1E-4E3728CCC980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06" name="Rectangle 1205">
                  <a:extLst>
                    <a:ext uri="{FF2B5EF4-FFF2-40B4-BE49-F238E27FC236}">
                      <a16:creationId xmlns:a16="http://schemas.microsoft.com/office/drawing/2014/main" id="{00722D41-03B2-4FC3-B57F-92ECCDDBF0F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88" name="Group 1187">
                <a:extLst>
                  <a:ext uri="{FF2B5EF4-FFF2-40B4-BE49-F238E27FC236}">
                    <a16:creationId xmlns:a16="http://schemas.microsoft.com/office/drawing/2014/main" id="{09A7EF87-010F-4837-9A4C-515C530EFA5A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99" name="Straight Connector 1198">
                  <a:extLst>
                    <a:ext uri="{FF2B5EF4-FFF2-40B4-BE49-F238E27FC236}">
                      <a16:creationId xmlns:a16="http://schemas.microsoft.com/office/drawing/2014/main" id="{0160ABD8-6347-4747-BF68-3769ED6CCB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0" name="Straight Connector 1199">
                  <a:extLst>
                    <a:ext uri="{FF2B5EF4-FFF2-40B4-BE49-F238E27FC236}">
                      <a16:creationId xmlns:a16="http://schemas.microsoft.com/office/drawing/2014/main" id="{5F187328-1810-449C-8C95-D43FD2A377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1" name="Straight Connector 1200">
                  <a:extLst>
                    <a:ext uri="{FF2B5EF4-FFF2-40B4-BE49-F238E27FC236}">
                      <a16:creationId xmlns:a16="http://schemas.microsoft.com/office/drawing/2014/main" id="{7E87BABA-46CD-4275-AB44-D604BA5299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2" name="Straight Connector 1201">
                  <a:extLst>
                    <a:ext uri="{FF2B5EF4-FFF2-40B4-BE49-F238E27FC236}">
                      <a16:creationId xmlns:a16="http://schemas.microsoft.com/office/drawing/2014/main" id="{3A5118DD-6C5A-4945-865E-225436F68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9" name="Group 1188">
                <a:extLst>
                  <a:ext uri="{FF2B5EF4-FFF2-40B4-BE49-F238E27FC236}">
                    <a16:creationId xmlns:a16="http://schemas.microsoft.com/office/drawing/2014/main" id="{E123B155-4341-4702-946F-95DD0BD21EFA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195" name="Rectangle 1194">
                  <a:extLst>
                    <a:ext uri="{FF2B5EF4-FFF2-40B4-BE49-F238E27FC236}">
                      <a16:creationId xmlns:a16="http://schemas.microsoft.com/office/drawing/2014/main" id="{A53BB48F-4D42-4B19-AAC3-34B52D1F039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96" name="Rectangle 1195">
                  <a:extLst>
                    <a:ext uri="{FF2B5EF4-FFF2-40B4-BE49-F238E27FC236}">
                      <a16:creationId xmlns:a16="http://schemas.microsoft.com/office/drawing/2014/main" id="{915C9FEE-DEC8-4C71-8539-16E3179E7B8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97" name="Rectangle 1196">
                  <a:extLst>
                    <a:ext uri="{FF2B5EF4-FFF2-40B4-BE49-F238E27FC236}">
                      <a16:creationId xmlns:a16="http://schemas.microsoft.com/office/drawing/2014/main" id="{22DA9813-EB19-43E8-9CAA-D1EC8F908F1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98" name="Rectangle 1197">
                  <a:extLst>
                    <a:ext uri="{FF2B5EF4-FFF2-40B4-BE49-F238E27FC236}">
                      <a16:creationId xmlns:a16="http://schemas.microsoft.com/office/drawing/2014/main" id="{245E1EDB-6622-4B43-8AEF-EBC701F4F6B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90" name="Group 1189">
                <a:extLst>
                  <a:ext uri="{FF2B5EF4-FFF2-40B4-BE49-F238E27FC236}">
                    <a16:creationId xmlns:a16="http://schemas.microsoft.com/office/drawing/2014/main" id="{C8A821E3-D9DE-4C73-ADCF-78C59AEA5EA3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91" name="Straight Connector 1190">
                  <a:extLst>
                    <a:ext uri="{FF2B5EF4-FFF2-40B4-BE49-F238E27FC236}">
                      <a16:creationId xmlns:a16="http://schemas.microsoft.com/office/drawing/2014/main" id="{9F819CA3-1995-48AC-BB82-CA0A76BA30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2" name="Straight Connector 1191">
                  <a:extLst>
                    <a:ext uri="{FF2B5EF4-FFF2-40B4-BE49-F238E27FC236}">
                      <a16:creationId xmlns:a16="http://schemas.microsoft.com/office/drawing/2014/main" id="{2FE7F352-C80B-4D75-8849-618AE2D3C0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3" name="Straight Connector 1192">
                  <a:extLst>
                    <a:ext uri="{FF2B5EF4-FFF2-40B4-BE49-F238E27FC236}">
                      <a16:creationId xmlns:a16="http://schemas.microsoft.com/office/drawing/2014/main" id="{89C9FDBA-8B46-490F-881D-321244E34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4" name="Straight Connector 1193">
                  <a:extLst>
                    <a:ext uri="{FF2B5EF4-FFF2-40B4-BE49-F238E27FC236}">
                      <a16:creationId xmlns:a16="http://schemas.microsoft.com/office/drawing/2014/main" id="{D65F342D-EFF7-4E0E-99C0-59C7B2CF76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79" name="Group 1178">
              <a:extLst>
                <a:ext uri="{FF2B5EF4-FFF2-40B4-BE49-F238E27FC236}">
                  <a16:creationId xmlns:a16="http://schemas.microsoft.com/office/drawing/2014/main" id="{C03AB5BA-4E42-42C5-A6E8-C9412D76D14F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180" name="Rectangle 1179">
                <a:extLst>
                  <a:ext uri="{FF2B5EF4-FFF2-40B4-BE49-F238E27FC236}">
                    <a16:creationId xmlns:a16="http://schemas.microsoft.com/office/drawing/2014/main" id="{6A6CFC39-F07D-4D2E-8FF8-31FEA7E5B771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181" name="Group 1180">
                <a:extLst>
                  <a:ext uri="{FF2B5EF4-FFF2-40B4-BE49-F238E27FC236}">
                    <a16:creationId xmlns:a16="http://schemas.microsoft.com/office/drawing/2014/main" id="{EC702B8A-2A91-4E6F-8764-C500298620EB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183" name="Picture 1182" descr="School icon">
                  <a:extLst>
                    <a:ext uri="{FF2B5EF4-FFF2-40B4-BE49-F238E27FC236}">
                      <a16:creationId xmlns:a16="http://schemas.microsoft.com/office/drawing/2014/main" id="{B18BFC05-829C-4325-A615-BD3ADA28F6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84" name="Group 1183">
                  <a:extLst>
                    <a:ext uri="{FF2B5EF4-FFF2-40B4-BE49-F238E27FC236}">
                      <a16:creationId xmlns:a16="http://schemas.microsoft.com/office/drawing/2014/main" id="{1E65E791-3557-44B4-8B32-A17470A3324F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185" name="Straight Connector 1184">
                    <a:extLst>
                      <a:ext uri="{FF2B5EF4-FFF2-40B4-BE49-F238E27FC236}">
                        <a16:creationId xmlns:a16="http://schemas.microsoft.com/office/drawing/2014/main" id="{4DF09D10-5CA2-4781-9051-598C8BD0E25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6" name="Parallelogram 1185">
                    <a:extLst>
                      <a:ext uri="{FF2B5EF4-FFF2-40B4-BE49-F238E27FC236}">
                        <a16:creationId xmlns:a16="http://schemas.microsoft.com/office/drawing/2014/main" id="{6CE1B4AC-2D22-49BE-801D-CE299078937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182" name="Graphic 1181" descr="Family with boy">
                <a:extLst>
                  <a:ext uri="{FF2B5EF4-FFF2-40B4-BE49-F238E27FC236}">
                    <a16:creationId xmlns:a16="http://schemas.microsoft.com/office/drawing/2014/main" id="{55B7059A-CA07-496B-A6E2-AD2FF5E2C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468EF6-0B24-4CC4-9F0F-6F8EF5517D2C}"/>
              </a:ext>
            </a:extLst>
          </p:cNvPr>
          <p:cNvGrpSpPr/>
          <p:nvPr/>
        </p:nvGrpSpPr>
        <p:grpSpPr>
          <a:xfrm>
            <a:off x="3597784" y="2919281"/>
            <a:ext cx="422895" cy="671236"/>
            <a:chOff x="7433305" y="2548529"/>
            <a:chExt cx="1750508" cy="2773656"/>
          </a:xfrm>
        </p:grpSpPr>
        <p:grpSp>
          <p:nvGrpSpPr>
            <p:cNvPr id="1104" name="Group 1103">
              <a:extLst>
                <a:ext uri="{FF2B5EF4-FFF2-40B4-BE49-F238E27FC236}">
                  <a16:creationId xmlns:a16="http://schemas.microsoft.com/office/drawing/2014/main" id="{60431BFD-7F49-4725-A8F3-50DB3D165D1A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155" name="Rectangle 1154">
                <a:extLst>
                  <a:ext uri="{FF2B5EF4-FFF2-40B4-BE49-F238E27FC236}">
                    <a16:creationId xmlns:a16="http://schemas.microsoft.com/office/drawing/2014/main" id="{F4A77232-7B1B-4242-912C-017A80E78360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156" name="Rectangle 1155">
                <a:extLst>
                  <a:ext uri="{FF2B5EF4-FFF2-40B4-BE49-F238E27FC236}">
                    <a16:creationId xmlns:a16="http://schemas.microsoft.com/office/drawing/2014/main" id="{302E9945-1248-441F-AC13-F340D1F3E1B6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157" name="Rectangle 1156">
                <a:extLst>
                  <a:ext uri="{FF2B5EF4-FFF2-40B4-BE49-F238E27FC236}">
                    <a16:creationId xmlns:a16="http://schemas.microsoft.com/office/drawing/2014/main" id="{7915DEBD-0A30-446C-8444-72F2CEC9539D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158" name="Rectangle 1157">
                <a:extLst>
                  <a:ext uri="{FF2B5EF4-FFF2-40B4-BE49-F238E27FC236}">
                    <a16:creationId xmlns:a16="http://schemas.microsoft.com/office/drawing/2014/main" id="{8EE54B71-F0BE-4747-B199-AD5370C56B29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159" name="Straight Connector 1158">
                <a:extLst>
                  <a:ext uri="{FF2B5EF4-FFF2-40B4-BE49-F238E27FC236}">
                    <a16:creationId xmlns:a16="http://schemas.microsoft.com/office/drawing/2014/main" id="{B20D13B6-8E6B-4564-A678-95E5E25EE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160" name="Group 1159">
                <a:extLst>
                  <a:ext uri="{FF2B5EF4-FFF2-40B4-BE49-F238E27FC236}">
                    <a16:creationId xmlns:a16="http://schemas.microsoft.com/office/drawing/2014/main" id="{AC63833E-740B-4F8F-90EA-543F1F4A5CF1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161" name="Group 1160">
                  <a:extLst>
                    <a:ext uri="{FF2B5EF4-FFF2-40B4-BE49-F238E27FC236}">
                      <a16:creationId xmlns:a16="http://schemas.microsoft.com/office/drawing/2014/main" id="{3B1EB0BC-59F8-4249-BD70-E19A93EB57D9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172" name="Straight Connector 1171">
                    <a:extLst>
                      <a:ext uri="{FF2B5EF4-FFF2-40B4-BE49-F238E27FC236}">
                        <a16:creationId xmlns:a16="http://schemas.microsoft.com/office/drawing/2014/main" id="{B706BA3E-B8AB-48D1-8E16-10F34CD259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73" name="Straight Connector 1172">
                    <a:extLst>
                      <a:ext uri="{FF2B5EF4-FFF2-40B4-BE49-F238E27FC236}">
                        <a16:creationId xmlns:a16="http://schemas.microsoft.com/office/drawing/2014/main" id="{74A81118-F51D-4704-B79D-32C193E53E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74" name="Straight Connector 1173">
                    <a:extLst>
                      <a:ext uri="{FF2B5EF4-FFF2-40B4-BE49-F238E27FC236}">
                        <a16:creationId xmlns:a16="http://schemas.microsoft.com/office/drawing/2014/main" id="{5ECB36C6-0E4A-4B7B-A468-3DB29E7800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75" name="Straight Connector 1174">
                    <a:extLst>
                      <a:ext uri="{FF2B5EF4-FFF2-40B4-BE49-F238E27FC236}">
                        <a16:creationId xmlns:a16="http://schemas.microsoft.com/office/drawing/2014/main" id="{D9EFF45C-D955-4EA5-91CC-9EF6274E25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162" name="Group 1161">
                  <a:extLst>
                    <a:ext uri="{FF2B5EF4-FFF2-40B4-BE49-F238E27FC236}">
                      <a16:creationId xmlns:a16="http://schemas.microsoft.com/office/drawing/2014/main" id="{DE197A9F-8FA6-4396-B042-D59F6CF6EB44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168" name="Straight Connector 1167">
                    <a:extLst>
                      <a:ext uri="{FF2B5EF4-FFF2-40B4-BE49-F238E27FC236}">
                        <a16:creationId xmlns:a16="http://schemas.microsoft.com/office/drawing/2014/main" id="{06C79B9E-C465-4934-8798-A2A7BFF704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69" name="Straight Connector 1168">
                    <a:extLst>
                      <a:ext uri="{FF2B5EF4-FFF2-40B4-BE49-F238E27FC236}">
                        <a16:creationId xmlns:a16="http://schemas.microsoft.com/office/drawing/2014/main" id="{27DE4DA6-5EFA-456E-A11D-F4AE00D4EB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70" name="Straight Connector 1169">
                    <a:extLst>
                      <a:ext uri="{FF2B5EF4-FFF2-40B4-BE49-F238E27FC236}">
                        <a16:creationId xmlns:a16="http://schemas.microsoft.com/office/drawing/2014/main" id="{B3F8D871-7CFF-4FE6-B9D9-15D553023B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71" name="Straight Connector 1170">
                    <a:extLst>
                      <a:ext uri="{FF2B5EF4-FFF2-40B4-BE49-F238E27FC236}">
                        <a16:creationId xmlns:a16="http://schemas.microsoft.com/office/drawing/2014/main" id="{0E7BDEBF-8090-4F81-A52D-9CDE7CD76B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163" name="Group 1162">
                  <a:extLst>
                    <a:ext uri="{FF2B5EF4-FFF2-40B4-BE49-F238E27FC236}">
                      <a16:creationId xmlns:a16="http://schemas.microsoft.com/office/drawing/2014/main" id="{D43B4EC6-5504-4CF0-B671-303117A18D92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164" name="Straight Connector 1163">
                    <a:extLst>
                      <a:ext uri="{FF2B5EF4-FFF2-40B4-BE49-F238E27FC236}">
                        <a16:creationId xmlns:a16="http://schemas.microsoft.com/office/drawing/2014/main" id="{55C62D7D-835F-4282-BFF2-4BDE758ABD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65" name="Straight Connector 1164">
                    <a:extLst>
                      <a:ext uri="{FF2B5EF4-FFF2-40B4-BE49-F238E27FC236}">
                        <a16:creationId xmlns:a16="http://schemas.microsoft.com/office/drawing/2014/main" id="{316C20D4-E165-4B83-AA76-C69D60E6D6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66" name="Straight Connector 1165">
                    <a:extLst>
                      <a:ext uri="{FF2B5EF4-FFF2-40B4-BE49-F238E27FC236}">
                        <a16:creationId xmlns:a16="http://schemas.microsoft.com/office/drawing/2014/main" id="{AF461EC7-4EF3-4503-BD7C-F9FAF979EA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67" name="Straight Connector 1166">
                    <a:extLst>
                      <a:ext uri="{FF2B5EF4-FFF2-40B4-BE49-F238E27FC236}">
                        <a16:creationId xmlns:a16="http://schemas.microsoft.com/office/drawing/2014/main" id="{ED37B238-04A0-4F64-9223-BF42A746D9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105" name="Group 1104">
              <a:extLst>
                <a:ext uri="{FF2B5EF4-FFF2-40B4-BE49-F238E27FC236}">
                  <a16:creationId xmlns:a16="http://schemas.microsoft.com/office/drawing/2014/main" id="{69ACD136-5DB7-4BC8-AF7E-1625ED88D026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135" name="Group 1134">
                <a:extLst>
                  <a:ext uri="{FF2B5EF4-FFF2-40B4-BE49-F238E27FC236}">
                    <a16:creationId xmlns:a16="http://schemas.microsoft.com/office/drawing/2014/main" id="{AA9781F1-8502-4CE2-8EF5-47C75F0396F6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151" name="Rectangle 1150">
                  <a:extLst>
                    <a:ext uri="{FF2B5EF4-FFF2-40B4-BE49-F238E27FC236}">
                      <a16:creationId xmlns:a16="http://schemas.microsoft.com/office/drawing/2014/main" id="{493DD8C3-524A-4FBC-8AA5-8A7D851B74D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52" name="Rectangle 1151">
                  <a:extLst>
                    <a:ext uri="{FF2B5EF4-FFF2-40B4-BE49-F238E27FC236}">
                      <a16:creationId xmlns:a16="http://schemas.microsoft.com/office/drawing/2014/main" id="{465DDAA0-A2C7-452A-9627-45EDEE2C049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53" name="Rectangle 1152">
                  <a:extLst>
                    <a:ext uri="{FF2B5EF4-FFF2-40B4-BE49-F238E27FC236}">
                      <a16:creationId xmlns:a16="http://schemas.microsoft.com/office/drawing/2014/main" id="{92016D94-512F-479B-AB89-1A798750F91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54" name="Rectangle 1153">
                  <a:extLst>
                    <a:ext uri="{FF2B5EF4-FFF2-40B4-BE49-F238E27FC236}">
                      <a16:creationId xmlns:a16="http://schemas.microsoft.com/office/drawing/2014/main" id="{6732BFE7-9732-4E86-97DB-6BA068CE531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36" name="Group 1135">
                <a:extLst>
                  <a:ext uri="{FF2B5EF4-FFF2-40B4-BE49-F238E27FC236}">
                    <a16:creationId xmlns:a16="http://schemas.microsoft.com/office/drawing/2014/main" id="{DC0208F5-AB19-4DD1-BCEC-1F6DCC105D77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47" name="Straight Connector 1146">
                  <a:extLst>
                    <a:ext uri="{FF2B5EF4-FFF2-40B4-BE49-F238E27FC236}">
                      <a16:creationId xmlns:a16="http://schemas.microsoft.com/office/drawing/2014/main" id="{A2D2CFAC-E951-4BEF-A77F-C737DDCFB5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8" name="Straight Connector 1147">
                  <a:extLst>
                    <a:ext uri="{FF2B5EF4-FFF2-40B4-BE49-F238E27FC236}">
                      <a16:creationId xmlns:a16="http://schemas.microsoft.com/office/drawing/2014/main" id="{08C33C82-400D-4A48-BD7E-B7513AE050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9" name="Straight Connector 1148">
                  <a:extLst>
                    <a:ext uri="{FF2B5EF4-FFF2-40B4-BE49-F238E27FC236}">
                      <a16:creationId xmlns:a16="http://schemas.microsoft.com/office/drawing/2014/main" id="{5C76097C-AAA2-4344-BEDE-0D92382C42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0" name="Straight Connector 1149">
                  <a:extLst>
                    <a:ext uri="{FF2B5EF4-FFF2-40B4-BE49-F238E27FC236}">
                      <a16:creationId xmlns:a16="http://schemas.microsoft.com/office/drawing/2014/main" id="{9169BDF5-9922-44A7-BAF6-F845C442AB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7" name="Group 1136">
                <a:extLst>
                  <a:ext uri="{FF2B5EF4-FFF2-40B4-BE49-F238E27FC236}">
                    <a16:creationId xmlns:a16="http://schemas.microsoft.com/office/drawing/2014/main" id="{6CC740EA-801E-4F82-A697-23229DC230DD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143" name="Rectangle 1142">
                  <a:extLst>
                    <a:ext uri="{FF2B5EF4-FFF2-40B4-BE49-F238E27FC236}">
                      <a16:creationId xmlns:a16="http://schemas.microsoft.com/office/drawing/2014/main" id="{1C647AF9-2DA7-4818-A377-9A21285197E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44" name="Rectangle 1143">
                  <a:extLst>
                    <a:ext uri="{FF2B5EF4-FFF2-40B4-BE49-F238E27FC236}">
                      <a16:creationId xmlns:a16="http://schemas.microsoft.com/office/drawing/2014/main" id="{98593FC5-DFEA-45C8-BC7D-EE931FFC065C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45" name="Rectangle 1144">
                  <a:extLst>
                    <a:ext uri="{FF2B5EF4-FFF2-40B4-BE49-F238E27FC236}">
                      <a16:creationId xmlns:a16="http://schemas.microsoft.com/office/drawing/2014/main" id="{91C76748-B24F-420E-B626-4E7EEBB7BD2A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46" name="Rectangle 1145">
                  <a:extLst>
                    <a:ext uri="{FF2B5EF4-FFF2-40B4-BE49-F238E27FC236}">
                      <a16:creationId xmlns:a16="http://schemas.microsoft.com/office/drawing/2014/main" id="{FD4E4E48-C01F-4476-93F0-CD67FCB78BC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38" name="Group 1137">
                <a:extLst>
                  <a:ext uri="{FF2B5EF4-FFF2-40B4-BE49-F238E27FC236}">
                    <a16:creationId xmlns:a16="http://schemas.microsoft.com/office/drawing/2014/main" id="{5DF59E03-2B59-4DFF-AF71-85601C161997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39" name="Straight Connector 1138">
                  <a:extLst>
                    <a:ext uri="{FF2B5EF4-FFF2-40B4-BE49-F238E27FC236}">
                      <a16:creationId xmlns:a16="http://schemas.microsoft.com/office/drawing/2014/main" id="{352D9731-618C-4BD3-B2AD-D08BAD9192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0" name="Straight Connector 1139">
                  <a:extLst>
                    <a:ext uri="{FF2B5EF4-FFF2-40B4-BE49-F238E27FC236}">
                      <a16:creationId xmlns:a16="http://schemas.microsoft.com/office/drawing/2014/main" id="{ADFDFD5A-5416-4AC5-BB9B-61E9BDD581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1" name="Straight Connector 1140">
                  <a:extLst>
                    <a:ext uri="{FF2B5EF4-FFF2-40B4-BE49-F238E27FC236}">
                      <a16:creationId xmlns:a16="http://schemas.microsoft.com/office/drawing/2014/main" id="{FB6F0888-F9EF-4FA7-B56D-3FD11D100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2" name="Straight Connector 1141">
                  <a:extLst>
                    <a:ext uri="{FF2B5EF4-FFF2-40B4-BE49-F238E27FC236}">
                      <a16:creationId xmlns:a16="http://schemas.microsoft.com/office/drawing/2014/main" id="{0AF4D02C-0347-4B96-803A-EB53F3DEF9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06" name="Group 1105">
              <a:extLst>
                <a:ext uri="{FF2B5EF4-FFF2-40B4-BE49-F238E27FC236}">
                  <a16:creationId xmlns:a16="http://schemas.microsoft.com/office/drawing/2014/main" id="{C33EA798-E1A9-4752-B473-A78017341549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115" name="Group 1114">
                <a:extLst>
                  <a:ext uri="{FF2B5EF4-FFF2-40B4-BE49-F238E27FC236}">
                    <a16:creationId xmlns:a16="http://schemas.microsoft.com/office/drawing/2014/main" id="{637FE50E-8193-4538-9E20-996131C4A045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131" name="Rectangle 1130">
                  <a:extLst>
                    <a:ext uri="{FF2B5EF4-FFF2-40B4-BE49-F238E27FC236}">
                      <a16:creationId xmlns:a16="http://schemas.microsoft.com/office/drawing/2014/main" id="{6B44CA1B-502F-4C80-BE17-CA2473AF7F70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32" name="Rectangle 1131">
                  <a:extLst>
                    <a:ext uri="{FF2B5EF4-FFF2-40B4-BE49-F238E27FC236}">
                      <a16:creationId xmlns:a16="http://schemas.microsoft.com/office/drawing/2014/main" id="{97A1F668-22B7-4565-B5C7-0DED89C39B3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33" name="Rectangle 1132">
                  <a:extLst>
                    <a:ext uri="{FF2B5EF4-FFF2-40B4-BE49-F238E27FC236}">
                      <a16:creationId xmlns:a16="http://schemas.microsoft.com/office/drawing/2014/main" id="{9BD8F9B5-6C7F-49FB-894B-F263BB8B303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34" name="Rectangle 1133">
                  <a:extLst>
                    <a:ext uri="{FF2B5EF4-FFF2-40B4-BE49-F238E27FC236}">
                      <a16:creationId xmlns:a16="http://schemas.microsoft.com/office/drawing/2014/main" id="{E3C78898-8346-4891-A976-400F8FE421E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16" name="Group 1115">
                <a:extLst>
                  <a:ext uri="{FF2B5EF4-FFF2-40B4-BE49-F238E27FC236}">
                    <a16:creationId xmlns:a16="http://schemas.microsoft.com/office/drawing/2014/main" id="{CEF9B9C4-7B36-4797-9146-8359C45C32C4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27" name="Straight Connector 1126">
                  <a:extLst>
                    <a:ext uri="{FF2B5EF4-FFF2-40B4-BE49-F238E27FC236}">
                      <a16:creationId xmlns:a16="http://schemas.microsoft.com/office/drawing/2014/main" id="{52322B13-0D9A-4710-A307-5550BCADA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8" name="Straight Connector 1127">
                  <a:extLst>
                    <a:ext uri="{FF2B5EF4-FFF2-40B4-BE49-F238E27FC236}">
                      <a16:creationId xmlns:a16="http://schemas.microsoft.com/office/drawing/2014/main" id="{2FABFC8E-07A7-4168-9B69-FB95753E28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9" name="Straight Connector 1128">
                  <a:extLst>
                    <a:ext uri="{FF2B5EF4-FFF2-40B4-BE49-F238E27FC236}">
                      <a16:creationId xmlns:a16="http://schemas.microsoft.com/office/drawing/2014/main" id="{E537917D-ADF5-4979-9B17-571D67DFF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0" name="Straight Connector 1129">
                  <a:extLst>
                    <a:ext uri="{FF2B5EF4-FFF2-40B4-BE49-F238E27FC236}">
                      <a16:creationId xmlns:a16="http://schemas.microsoft.com/office/drawing/2014/main" id="{DE0AF35C-4297-4E80-9FE9-DA1AA706D5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7" name="Group 1116">
                <a:extLst>
                  <a:ext uri="{FF2B5EF4-FFF2-40B4-BE49-F238E27FC236}">
                    <a16:creationId xmlns:a16="http://schemas.microsoft.com/office/drawing/2014/main" id="{F06CEB1D-BA0B-4E6A-A0F4-FC4D3B442F7A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123" name="Rectangle 1122">
                  <a:extLst>
                    <a:ext uri="{FF2B5EF4-FFF2-40B4-BE49-F238E27FC236}">
                      <a16:creationId xmlns:a16="http://schemas.microsoft.com/office/drawing/2014/main" id="{5247C7F9-238A-468D-A289-E79A15F8932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24" name="Rectangle 1123">
                  <a:extLst>
                    <a:ext uri="{FF2B5EF4-FFF2-40B4-BE49-F238E27FC236}">
                      <a16:creationId xmlns:a16="http://schemas.microsoft.com/office/drawing/2014/main" id="{0EC806E9-E219-4950-9BE6-4C97939D1A8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25" name="Rectangle 1124">
                  <a:extLst>
                    <a:ext uri="{FF2B5EF4-FFF2-40B4-BE49-F238E27FC236}">
                      <a16:creationId xmlns:a16="http://schemas.microsoft.com/office/drawing/2014/main" id="{0CB3DA4A-6148-40C9-ADEB-E34A9B0F1FB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26" name="Rectangle 1125">
                  <a:extLst>
                    <a:ext uri="{FF2B5EF4-FFF2-40B4-BE49-F238E27FC236}">
                      <a16:creationId xmlns:a16="http://schemas.microsoft.com/office/drawing/2014/main" id="{DE84374B-F9AC-483A-AE20-068D3409907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18" name="Group 1117">
                <a:extLst>
                  <a:ext uri="{FF2B5EF4-FFF2-40B4-BE49-F238E27FC236}">
                    <a16:creationId xmlns:a16="http://schemas.microsoft.com/office/drawing/2014/main" id="{D8AA55E4-4AE6-4FF2-AB0F-143FC56F5E7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19" name="Straight Connector 1118">
                  <a:extLst>
                    <a:ext uri="{FF2B5EF4-FFF2-40B4-BE49-F238E27FC236}">
                      <a16:creationId xmlns:a16="http://schemas.microsoft.com/office/drawing/2014/main" id="{3A706FB8-D222-48B1-A7D8-D5049A3812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0" name="Straight Connector 1119">
                  <a:extLst>
                    <a:ext uri="{FF2B5EF4-FFF2-40B4-BE49-F238E27FC236}">
                      <a16:creationId xmlns:a16="http://schemas.microsoft.com/office/drawing/2014/main" id="{FE0A8D78-F6A0-4FD7-9385-227EF29CF0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1" name="Straight Connector 1120">
                  <a:extLst>
                    <a:ext uri="{FF2B5EF4-FFF2-40B4-BE49-F238E27FC236}">
                      <a16:creationId xmlns:a16="http://schemas.microsoft.com/office/drawing/2014/main" id="{828802FB-41E3-4374-A8C5-8EF100ECA3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2" name="Straight Connector 1121">
                  <a:extLst>
                    <a:ext uri="{FF2B5EF4-FFF2-40B4-BE49-F238E27FC236}">
                      <a16:creationId xmlns:a16="http://schemas.microsoft.com/office/drawing/2014/main" id="{6856E863-012E-485F-93A9-B667B3C28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5EE91960-36B6-4779-B3FE-01318E83A58E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108" name="Rectangle 1107">
                <a:extLst>
                  <a:ext uri="{FF2B5EF4-FFF2-40B4-BE49-F238E27FC236}">
                    <a16:creationId xmlns:a16="http://schemas.microsoft.com/office/drawing/2014/main" id="{5BCFF41D-770D-406A-B0EC-810F67AAE2F6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109" name="Group 1108">
                <a:extLst>
                  <a:ext uri="{FF2B5EF4-FFF2-40B4-BE49-F238E27FC236}">
                    <a16:creationId xmlns:a16="http://schemas.microsoft.com/office/drawing/2014/main" id="{DD5E5842-AEEA-4301-B964-C646B070F42E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111" name="Picture 1110" descr="School icon">
                  <a:extLst>
                    <a:ext uri="{FF2B5EF4-FFF2-40B4-BE49-F238E27FC236}">
                      <a16:creationId xmlns:a16="http://schemas.microsoft.com/office/drawing/2014/main" id="{444165EB-4503-407F-A25C-708724994A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112" name="Group 1111">
                  <a:extLst>
                    <a:ext uri="{FF2B5EF4-FFF2-40B4-BE49-F238E27FC236}">
                      <a16:creationId xmlns:a16="http://schemas.microsoft.com/office/drawing/2014/main" id="{BF010C8E-F859-41F0-94F0-CCBB3B24B652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113" name="Straight Connector 1112">
                    <a:extLst>
                      <a:ext uri="{FF2B5EF4-FFF2-40B4-BE49-F238E27FC236}">
                        <a16:creationId xmlns:a16="http://schemas.microsoft.com/office/drawing/2014/main" id="{E44ACE9D-DAF0-4FE3-A4D5-1BA6FAB134E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14" name="Parallelogram 1113">
                    <a:extLst>
                      <a:ext uri="{FF2B5EF4-FFF2-40B4-BE49-F238E27FC236}">
                        <a16:creationId xmlns:a16="http://schemas.microsoft.com/office/drawing/2014/main" id="{6850ECC3-4B09-4CF5-8FEA-EDA89FF1784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110" name="Graphic 1109" descr="Family with boy">
                <a:extLst>
                  <a:ext uri="{FF2B5EF4-FFF2-40B4-BE49-F238E27FC236}">
                    <a16:creationId xmlns:a16="http://schemas.microsoft.com/office/drawing/2014/main" id="{62B7FD8E-ADD7-4473-8CE4-586B73680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F980518-733E-4E8C-A116-5DF675145709}"/>
              </a:ext>
            </a:extLst>
          </p:cNvPr>
          <p:cNvGrpSpPr/>
          <p:nvPr/>
        </p:nvGrpSpPr>
        <p:grpSpPr>
          <a:xfrm>
            <a:off x="4141559" y="2057584"/>
            <a:ext cx="422895" cy="671236"/>
            <a:chOff x="7433305" y="2548529"/>
            <a:chExt cx="1750508" cy="2773656"/>
          </a:xfrm>
        </p:grpSpPr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ACE02277-8AF0-44C2-BC87-90BB3255EE7F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083" name="Rectangle 1082">
                <a:extLst>
                  <a:ext uri="{FF2B5EF4-FFF2-40B4-BE49-F238E27FC236}">
                    <a16:creationId xmlns:a16="http://schemas.microsoft.com/office/drawing/2014/main" id="{13831A63-F036-402F-A3FC-33BBAA22D087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84" name="Rectangle 1083">
                <a:extLst>
                  <a:ext uri="{FF2B5EF4-FFF2-40B4-BE49-F238E27FC236}">
                    <a16:creationId xmlns:a16="http://schemas.microsoft.com/office/drawing/2014/main" id="{23566BDD-FDC8-4C61-AD30-AFD96A9430B3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85" name="Rectangle 1084">
                <a:extLst>
                  <a:ext uri="{FF2B5EF4-FFF2-40B4-BE49-F238E27FC236}">
                    <a16:creationId xmlns:a16="http://schemas.microsoft.com/office/drawing/2014/main" id="{328899C5-7D04-403D-94A3-03073D32081E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86" name="Rectangle 1085">
                <a:extLst>
                  <a:ext uri="{FF2B5EF4-FFF2-40B4-BE49-F238E27FC236}">
                    <a16:creationId xmlns:a16="http://schemas.microsoft.com/office/drawing/2014/main" id="{9F9ACA20-0633-4C75-A47D-46FF74CBE9B1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087" name="Straight Connector 1086">
                <a:extLst>
                  <a:ext uri="{FF2B5EF4-FFF2-40B4-BE49-F238E27FC236}">
                    <a16:creationId xmlns:a16="http://schemas.microsoft.com/office/drawing/2014/main" id="{7793DFAB-39EF-4CE7-B367-B4D70FDBA3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088" name="Group 1087">
                <a:extLst>
                  <a:ext uri="{FF2B5EF4-FFF2-40B4-BE49-F238E27FC236}">
                    <a16:creationId xmlns:a16="http://schemas.microsoft.com/office/drawing/2014/main" id="{2CF738F9-924F-4624-8BDF-AACB0280EADA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33EBB356-5069-4393-8653-EA9A070E6AB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100" name="Straight Connector 1099">
                    <a:extLst>
                      <a:ext uri="{FF2B5EF4-FFF2-40B4-BE49-F238E27FC236}">
                        <a16:creationId xmlns:a16="http://schemas.microsoft.com/office/drawing/2014/main" id="{D914D3B3-8C3F-4494-BAC3-6D90B1384A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01" name="Straight Connector 1100">
                    <a:extLst>
                      <a:ext uri="{FF2B5EF4-FFF2-40B4-BE49-F238E27FC236}">
                        <a16:creationId xmlns:a16="http://schemas.microsoft.com/office/drawing/2014/main" id="{6B515247-D32E-43D1-A28D-57F8632353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02" name="Straight Connector 1101">
                    <a:extLst>
                      <a:ext uri="{FF2B5EF4-FFF2-40B4-BE49-F238E27FC236}">
                        <a16:creationId xmlns:a16="http://schemas.microsoft.com/office/drawing/2014/main" id="{B806E215-E577-410E-86A0-DFC0F2D5BC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103" name="Straight Connector 1102">
                    <a:extLst>
                      <a:ext uri="{FF2B5EF4-FFF2-40B4-BE49-F238E27FC236}">
                        <a16:creationId xmlns:a16="http://schemas.microsoft.com/office/drawing/2014/main" id="{D770901C-0E78-4A88-9457-423BEEC73C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90" name="Group 1089">
                  <a:extLst>
                    <a:ext uri="{FF2B5EF4-FFF2-40B4-BE49-F238E27FC236}">
                      <a16:creationId xmlns:a16="http://schemas.microsoft.com/office/drawing/2014/main" id="{623D0CF9-F3EF-4E4C-A5F8-FD58CB2FCCDB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096" name="Straight Connector 1095">
                    <a:extLst>
                      <a:ext uri="{FF2B5EF4-FFF2-40B4-BE49-F238E27FC236}">
                        <a16:creationId xmlns:a16="http://schemas.microsoft.com/office/drawing/2014/main" id="{C04E904B-1DBF-4CD9-8912-4D546D578B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7" name="Straight Connector 1096">
                    <a:extLst>
                      <a:ext uri="{FF2B5EF4-FFF2-40B4-BE49-F238E27FC236}">
                        <a16:creationId xmlns:a16="http://schemas.microsoft.com/office/drawing/2014/main" id="{FFE0CB19-A0E4-4500-8029-C909341AB5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8" name="Straight Connector 1097">
                    <a:extLst>
                      <a:ext uri="{FF2B5EF4-FFF2-40B4-BE49-F238E27FC236}">
                        <a16:creationId xmlns:a16="http://schemas.microsoft.com/office/drawing/2014/main" id="{3D4E07E7-FAE0-405F-BE6B-0F90367C07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9" name="Straight Connector 1098">
                    <a:extLst>
                      <a:ext uri="{FF2B5EF4-FFF2-40B4-BE49-F238E27FC236}">
                        <a16:creationId xmlns:a16="http://schemas.microsoft.com/office/drawing/2014/main" id="{5666B041-B4FF-4E83-95D0-0C8972CE35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91" name="Group 1090">
                  <a:extLst>
                    <a:ext uri="{FF2B5EF4-FFF2-40B4-BE49-F238E27FC236}">
                      <a16:creationId xmlns:a16="http://schemas.microsoft.com/office/drawing/2014/main" id="{BBAF4FE9-515C-40E3-AA6D-0A1EB5B11872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092" name="Straight Connector 1091">
                    <a:extLst>
                      <a:ext uri="{FF2B5EF4-FFF2-40B4-BE49-F238E27FC236}">
                        <a16:creationId xmlns:a16="http://schemas.microsoft.com/office/drawing/2014/main" id="{8A93F344-1ED7-4D05-BEFB-3696557950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3" name="Straight Connector 1092">
                    <a:extLst>
                      <a:ext uri="{FF2B5EF4-FFF2-40B4-BE49-F238E27FC236}">
                        <a16:creationId xmlns:a16="http://schemas.microsoft.com/office/drawing/2014/main" id="{6C93EBAB-2E8C-46DB-A230-9BB7D10882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4" name="Straight Connector 1093">
                    <a:extLst>
                      <a:ext uri="{FF2B5EF4-FFF2-40B4-BE49-F238E27FC236}">
                        <a16:creationId xmlns:a16="http://schemas.microsoft.com/office/drawing/2014/main" id="{698F1888-8577-4DB5-823D-6FCEC29CFD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95" name="Straight Connector 1094">
                    <a:extLst>
                      <a:ext uri="{FF2B5EF4-FFF2-40B4-BE49-F238E27FC236}">
                        <a16:creationId xmlns:a16="http://schemas.microsoft.com/office/drawing/2014/main" id="{61AEC558-4FF5-475A-95A9-3C79D15DE3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2221123C-1CFB-47BF-8695-2AD87727AAA6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8806A93E-58A5-48A8-8446-43986682F523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079" name="Rectangle 1078">
                  <a:extLst>
                    <a:ext uri="{FF2B5EF4-FFF2-40B4-BE49-F238E27FC236}">
                      <a16:creationId xmlns:a16="http://schemas.microsoft.com/office/drawing/2014/main" id="{9C404E0F-381B-4A08-A670-D071ACA356F0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80" name="Rectangle 1079">
                  <a:extLst>
                    <a:ext uri="{FF2B5EF4-FFF2-40B4-BE49-F238E27FC236}">
                      <a16:creationId xmlns:a16="http://schemas.microsoft.com/office/drawing/2014/main" id="{CF17195A-98BA-4AFA-9C53-322B0DA302B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81" name="Rectangle 1080">
                  <a:extLst>
                    <a:ext uri="{FF2B5EF4-FFF2-40B4-BE49-F238E27FC236}">
                      <a16:creationId xmlns:a16="http://schemas.microsoft.com/office/drawing/2014/main" id="{E5E5D907-A875-4AF0-90C9-C79B8A65449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82" name="Rectangle 1081">
                  <a:extLst>
                    <a:ext uri="{FF2B5EF4-FFF2-40B4-BE49-F238E27FC236}">
                      <a16:creationId xmlns:a16="http://schemas.microsoft.com/office/drawing/2014/main" id="{97D13091-F2F0-4F45-B24D-08C334FBAFD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064" name="Group 1063">
                <a:extLst>
                  <a:ext uri="{FF2B5EF4-FFF2-40B4-BE49-F238E27FC236}">
                    <a16:creationId xmlns:a16="http://schemas.microsoft.com/office/drawing/2014/main" id="{B69FBCBD-1521-4A95-AE8F-63E2FF1BC6B9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075" name="Straight Connector 1074">
                  <a:extLst>
                    <a:ext uri="{FF2B5EF4-FFF2-40B4-BE49-F238E27FC236}">
                      <a16:creationId xmlns:a16="http://schemas.microsoft.com/office/drawing/2014/main" id="{44464D34-6255-4F99-BD53-6E2557800F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6" name="Straight Connector 1075">
                  <a:extLst>
                    <a:ext uri="{FF2B5EF4-FFF2-40B4-BE49-F238E27FC236}">
                      <a16:creationId xmlns:a16="http://schemas.microsoft.com/office/drawing/2014/main" id="{166B12AF-A8E7-4A58-8F03-F33258B27F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7" name="Straight Connector 1076">
                  <a:extLst>
                    <a:ext uri="{FF2B5EF4-FFF2-40B4-BE49-F238E27FC236}">
                      <a16:creationId xmlns:a16="http://schemas.microsoft.com/office/drawing/2014/main" id="{2F6618D1-4A3C-4AF6-983D-157F967C1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8" name="Straight Connector 1077">
                  <a:extLst>
                    <a:ext uri="{FF2B5EF4-FFF2-40B4-BE49-F238E27FC236}">
                      <a16:creationId xmlns:a16="http://schemas.microsoft.com/office/drawing/2014/main" id="{CFFAE1F9-533B-4D6E-BADC-3D36E322A8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5" name="Group 1064">
                <a:extLst>
                  <a:ext uri="{FF2B5EF4-FFF2-40B4-BE49-F238E27FC236}">
                    <a16:creationId xmlns:a16="http://schemas.microsoft.com/office/drawing/2014/main" id="{478EA2EC-8616-47BC-8A98-107255541257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071" name="Rectangle 1070">
                  <a:extLst>
                    <a:ext uri="{FF2B5EF4-FFF2-40B4-BE49-F238E27FC236}">
                      <a16:creationId xmlns:a16="http://schemas.microsoft.com/office/drawing/2014/main" id="{8060BD0F-4989-48F9-8D01-68C8993819F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72" name="Rectangle 1071">
                  <a:extLst>
                    <a:ext uri="{FF2B5EF4-FFF2-40B4-BE49-F238E27FC236}">
                      <a16:creationId xmlns:a16="http://schemas.microsoft.com/office/drawing/2014/main" id="{FC4D6BFA-8373-4872-98FA-45510DC960D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73" name="Rectangle 1072">
                  <a:extLst>
                    <a:ext uri="{FF2B5EF4-FFF2-40B4-BE49-F238E27FC236}">
                      <a16:creationId xmlns:a16="http://schemas.microsoft.com/office/drawing/2014/main" id="{C67C04C3-C8C6-41D3-AD51-0B2D8D03F07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74" name="Rectangle 1073">
                  <a:extLst>
                    <a:ext uri="{FF2B5EF4-FFF2-40B4-BE49-F238E27FC236}">
                      <a16:creationId xmlns:a16="http://schemas.microsoft.com/office/drawing/2014/main" id="{C87CDE6B-5200-4A59-A0DC-EDC598017CA1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066" name="Group 1065">
                <a:extLst>
                  <a:ext uri="{FF2B5EF4-FFF2-40B4-BE49-F238E27FC236}">
                    <a16:creationId xmlns:a16="http://schemas.microsoft.com/office/drawing/2014/main" id="{BBA6B160-60F4-4B0D-A794-DF3A44F5027F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067" name="Straight Connector 1066">
                  <a:extLst>
                    <a:ext uri="{FF2B5EF4-FFF2-40B4-BE49-F238E27FC236}">
                      <a16:creationId xmlns:a16="http://schemas.microsoft.com/office/drawing/2014/main" id="{39455A1A-330A-48F5-958A-6BB35F78F7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8" name="Straight Connector 1067">
                  <a:extLst>
                    <a:ext uri="{FF2B5EF4-FFF2-40B4-BE49-F238E27FC236}">
                      <a16:creationId xmlns:a16="http://schemas.microsoft.com/office/drawing/2014/main" id="{CC11D6D5-4A00-4FBA-AB06-6E73B867C7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9" name="Straight Connector 1068">
                  <a:extLst>
                    <a:ext uri="{FF2B5EF4-FFF2-40B4-BE49-F238E27FC236}">
                      <a16:creationId xmlns:a16="http://schemas.microsoft.com/office/drawing/2014/main" id="{9978FB7A-9008-49C3-ABD6-F7119FAEC9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0" name="Straight Connector 1069">
                  <a:extLst>
                    <a:ext uri="{FF2B5EF4-FFF2-40B4-BE49-F238E27FC236}">
                      <a16:creationId xmlns:a16="http://schemas.microsoft.com/office/drawing/2014/main" id="{89BC22B7-A8CD-4B06-A84A-6C60DDFB4D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37857776-A6A1-43FE-8FD9-DE15735A39F8}"/>
                </a:ext>
              </a:extLst>
            </p:cNvPr>
            <p:cNvGrpSpPr/>
            <p:nvPr/>
          </p:nvGrpSpPr>
          <p:grpSpPr>
            <a:xfrm>
              <a:off x="7581282" y="3741397"/>
              <a:ext cx="1279248" cy="1106564"/>
              <a:chOff x="6049762" y="2899555"/>
              <a:chExt cx="993591" cy="1106564"/>
            </a:xfrm>
          </p:grpSpPr>
          <p:grpSp>
            <p:nvGrpSpPr>
              <p:cNvPr id="1043" name="Group 1042">
                <a:extLst>
                  <a:ext uri="{FF2B5EF4-FFF2-40B4-BE49-F238E27FC236}">
                    <a16:creationId xmlns:a16="http://schemas.microsoft.com/office/drawing/2014/main" id="{1F5546FB-5D8E-484C-BB40-29B4CA620153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059" name="Rectangle 1058">
                  <a:extLst>
                    <a:ext uri="{FF2B5EF4-FFF2-40B4-BE49-F238E27FC236}">
                      <a16:creationId xmlns:a16="http://schemas.microsoft.com/office/drawing/2014/main" id="{BC4F63EE-C00C-4788-8559-C1AA93241CE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60" name="Rectangle 1059">
                  <a:extLst>
                    <a:ext uri="{FF2B5EF4-FFF2-40B4-BE49-F238E27FC236}">
                      <a16:creationId xmlns:a16="http://schemas.microsoft.com/office/drawing/2014/main" id="{6BD409E7-A3E3-4C9C-A58E-B54712F4FE76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61" name="Rectangle 1060">
                  <a:extLst>
                    <a:ext uri="{FF2B5EF4-FFF2-40B4-BE49-F238E27FC236}">
                      <a16:creationId xmlns:a16="http://schemas.microsoft.com/office/drawing/2014/main" id="{0205CA01-A6BE-4426-A42D-F77A72EB280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62" name="Rectangle 1061">
                  <a:extLst>
                    <a:ext uri="{FF2B5EF4-FFF2-40B4-BE49-F238E27FC236}">
                      <a16:creationId xmlns:a16="http://schemas.microsoft.com/office/drawing/2014/main" id="{C7C1DE5F-8713-477B-B532-DE8C7CF128B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044" name="Group 1043">
                <a:extLst>
                  <a:ext uri="{FF2B5EF4-FFF2-40B4-BE49-F238E27FC236}">
                    <a16:creationId xmlns:a16="http://schemas.microsoft.com/office/drawing/2014/main" id="{011F5414-C56F-4776-9857-BA0D2C2FDECC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055" name="Straight Connector 1054">
                  <a:extLst>
                    <a:ext uri="{FF2B5EF4-FFF2-40B4-BE49-F238E27FC236}">
                      <a16:creationId xmlns:a16="http://schemas.microsoft.com/office/drawing/2014/main" id="{FEA9F3F8-9B52-4D4A-BAE5-EAB078DF6D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6" name="Straight Connector 1055">
                  <a:extLst>
                    <a:ext uri="{FF2B5EF4-FFF2-40B4-BE49-F238E27FC236}">
                      <a16:creationId xmlns:a16="http://schemas.microsoft.com/office/drawing/2014/main" id="{D3C25E1E-C84B-4E89-A51C-5AF393EA5F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7" name="Straight Connector 1056">
                  <a:extLst>
                    <a:ext uri="{FF2B5EF4-FFF2-40B4-BE49-F238E27FC236}">
                      <a16:creationId xmlns:a16="http://schemas.microsoft.com/office/drawing/2014/main" id="{89820F5D-E982-4B8F-9FC8-5077FB53C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8" name="Straight Connector 1057">
                  <a:extLst>
                    <a:ext uri="{FF2B5EF4-FFF2-40B4-BE49-F238E27FC236}">
                      <a16:creationId xmlns:a16="http://schemas.microsoft.com/office/drawing/2014/main" id="{F268122B-1908-4083-A5C9-309BC01AF9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45" name="Group 1044">
                <a:extLst>
                  <a:ext uri="{FF2B5EF4-FFF2-40B4-BE49-F238E27FC236}">
                    <a16:creationId xmlns:a16="http://schemas.microsoft.com/office/drawing/2014/main" id="{FB0154A7-C75F-4242-B320-2ABB0BEEA0C7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051" name="Rectangle 1050">
                  <a:extLst>
                    <a:ext uri="{FF2B5EF4-FFF2-40B4-BE49-F238E27FC236}">
                      <a16:creationId xmlns:a16="http://schemas.microsoft.com/office/drawing/2014/main" id="{9FD6D913-BF3E-468B-A557-B486BC32D84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52" name="Rectangle 1051">
                  <a:extLst>
                    <a:ext uri="{FF2B5EF4-FFF2-40B4-BE49-F238E27FC236}">
                      <a16:creationId xmlns:a16="http://schemas.microsoft.com/office/drawing/2014/main" id="{A274B16F-8486-4DD5-B733-7D90540BD41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53" name="Rectangle 1052">
                  <a:extLst>
                    <a:ext uri="{FF2B5EF4-FFF2-40B4-BE49-F238E27FC236}">
                      <a16:creationId xmlns:a16="http://schemas.microsoft.com/office/drawing/2014/main" id="{15365CA1-05FC-4599-A2A3-1889FA3CFDB8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54" name="Rectangle 1053">
                  <a:extLst>
                    <a:ext uri="{FF2B5EF4-FFF2-40B4-BE49-F238E27FC236}">
                      <a16:creationId xmlns:a16="http://schemas.microsoft.com/office/drawing/2014/main" id="{59A661DC-93D7-4D7B-AB79-B7E780720B2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046" name="Group 1045">
                <a:extLst>
                  <a:ext uri="{FF2B5EF4-FFF2-40B4-BE49-F238E27FC236}">
                    <a16:creationId xmlns:a16="http://schemas.microsoft.com/office/drawing/2014/main" id="{193ACBA7-D537-42FC-9686-4E9A0D68726C}"/>
                  </a:ext>
                </a:extLst>
              </p:cNvPr>
              <p:cNvGrpSpPr/>
              <p:nvPr/>
            </p:nvGrpSpPr>
            <p:grpSpPr>
              <a:xfrm>
                <a:off x="6472299" y="3575674"/>
                <a:ext cx="571054" cy="407008"/>
                <a:chOff x="6233358" y="2782555"/>
                <a:chExt cx="807647" cy="434701"/>
              </a:xfrm>
            </p:grpSpPr>
            <p:cxnSp>
              <p:nvCxnSpPr>
                <p:cNvPr id="1047" name="Straight Connector 1046">
                  <a:extLst>
                    <a:ext uri="{FF2B5EF4-FFF2-40B4-BE49-F238E27FC236}">
                      <a16:creationId xmlns:a16="http://schemas.microsoft.com/office/drawing/2014/main" id="{A3160FBA-02B4-4C6C-9202-7F0E41112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8" name="Straight Connector 1047">
                  <a:extLst>
                    <a:ext uri="{FF2B5EF4-FFF2-40B4-BE49-F238E27FC236}">
                      <a16:creationId xmlns:a16="http://schemas.microsoft.com/office/drawing/2014/main" id="{2FCA4AE2-3F1D-4AE7-8300-1350FA33E5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9" name="Straight Connector 1048">
                  <a:extLst>
                    <a:ext uri="{FF2B5EF4-FFF2-40B4-BE49-F238E27FC236}">
                      <a16:creationId xmlns:a16="http://schemas.microsoft.com/office/drawing/2014/main" id="{7B58D118-3E38-409E-AD4D-22FB7D8296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62" y="3071115"/>
                  <a:ext cx="807643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0" name="Straight Connector 1049">
                  <a:extLst>
                    <a:ext uri="{FF2B5EF4-FFF2-40B4-BE49-F238E27FC236}">
                      <a16:creationId xmlns:a16="http://schemas.microsoft.com/office/drawing/2014/main" id="{1B548F09-12BC-477B-AD81-A86B0ADEE9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7D8BB5E3-34E7-4A6B-A1FB-1BE298D73C88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036" name="Rectangle 1035">
                <a:extLst>
                  <a:ext uri="{FF2B5EF4-FFF2-40B4-BE49-F238E27FC236}">
                    <a16:creationId xmlns:a16="http://schemas.microsoft.com/office/drawing/2014/main" id="{5FA8B829-C01C-4C8D-9F92-0CF7DF11D72D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471E3C66-2281-43B9-91F1-678B9D6FC08D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039" name="Picture 1038" descr="School icon">
                  <a:extLst>
                    <a:ext uri="{FF2B5EF4-FFF2-40B4-BE49-F238E27FC236}">
                      <a16:creationId xmlns:a16="http://schemas.microsoft.com/office/drawing/2014/main" id="{21CACFC8-1A41-4B3F-B615-D1332A1F45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40" name="Group 1039">
                  <a:extLst>
                    <a:ext uri="{FF2B5EF4-FFF2-40B4-BE49-F238E27FC236}">
                      <a16:creationId xmlns:a16="http://schemas.microsoft.com/office/drawing/2014/main" id="{D747D209-707C-405C-9526-301D03DAEA52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041" name="Straight Connector 1040">
                    <a:extLst>
                      <a:ext uri="{FF2B5EF4-FFF2-40B4-BE49-F238E27FC236}">
                        <a16:creationId xmlns:a16="http://schemas.microsoft.com/office/drawing/2014/main" id="{0D3B3219-1335-4E22-8FF8-9897E7D7CCC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42" name="Parallelogram 1041">
                    <a:extLst>
                      <a:ext uri="{FF2B5EF4-FFF2-40B4-BE49-F238E27FC236}">
                        <a16:creationId xmlns:a16="http://schemas.microsoft.com/office/drawing/2014/main" id="{10D8530E-A475-46F0-8447-C2806A5B77B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038" name="Graphic 1037" descr="Family with boy">
                <a:extLst>
                  <a:ext uri="{FF2B5EF4-FFF2-40B4-BE49-F238E27FC236}">
                    <a16:creationId xmlns:a16="http://schemas.microsoft.com/office/drawing/2014/main" id="{56DAFCFA-C247-4A3D-8281-290A32B1D9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640C10-3A20-4D9E-8216-5BAFBC48DEDB}"/>
              </a:ext>
            </a:extLst>
          </p:cNvPr>
          <p:cNvGrpSpPr/>
          <p:nvPr/>
        </p:nvGrpSpPr>
        <p:grpSpPr>
          <a:xfrm>
            <a:off x="8804966" y="3133016"/>
            <a:ext cx="422895" cy="671236"/>
            <a:chOff x="7433305" y="2548529"/>
            <a:chExt cx="1750508" cy="2773656"/>
          </a:xfrm>
        </p:grpSpPr>
        <p:grpSp>
          <p:nvGrpSpPr>
            <p:cNvPr id="960" name="Group 959">
              <a:extLst>
                <a:ext uri="{FF2B5EF4-FFF2-40B4-BE49-F238E27FC236}">
                  <a16:creationId xmlns:a16="http://schemas.microsoft.com/office/drawing/2014/main" id="{EB935959-D9E4-4CDB-9B65-A32EBE624727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011" name="Rectangle 1010">
                <a:extLst>
                  <a:ext uri="{FF2B5EF4-FFF2-40B4-BE49-F238E27FC236}">
                    <a16:creationId xmlns:a16="http://schemas.microsoft.com/office/drawing/2014/main" id="{57F1C22C-097D-4AD5-9F64-FC8F0C215390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12" name="Rectangle 1011">
                <a:extLst>
                  <a:ext uri="{FF2B5EF4-FFF2-40B4-BE49-F238E27FC236}">
                    <a16:creationId xmlns:a16="http://schemas.microsoft.com/office/drawing/2014/main" id="{E5550F5B-58EC-4FB2-8652-99B4DB964953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13" name="Rectangle 1012">
                <a:extLst>
                  <a:ext uri="{FF2B5EF4-FFF2-40B4-BE49-F238E27FC236}">
                    <a16:creationId xmlns:a16="http://schemas.microsoft.com/office/drawing/2014/main" id="{F6A6F1CB-F63F-489F-B9BB-018B92B7FD0A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014" name="Rectangle 1013">
                <a:extLst>
                  <a:ext uri="{FF2B5EF4-FFF2-40B4-BE49-F238E27FC236}">
                    <a16:creationId xmlns:a16="http://schemas.microsoft.com/office/drawing/2014/main" id="{E8928E71-43CB-4380-95EE-30931623B74C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015" name="Straight Connector 1014">
                <a:extLst>
                  <a:ext uri="{FF2B5EF4-FFF2-40B4-BE49-F238E27FC236}">
                    <a16:creationId xmlns:a16="http://schemas.microsoft.com/office/drawing/2014/main" id="{79B73E97-1585-423B-8FAB-A9D779449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016" name="Group 1015">
                <a:extLst>
                  <a:ext uri="{FF2B5EF4-FFF2-40B4-BE49-F238E27FC236}">
                    <a16:creationId xmlns:a16="http://schemas.microsoft.com/office/drawing/2014/main" id="{8DF5C194-3DEF-47B5-BD19-35A5A6968BEA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017" name="Group 1016">
                  <a:extLst>
                    <a:ext uri="{FF2B5EF4-FFF2-40B4-BE49-F238E27FC236}">
                      <a16:creationId xmlns:a16="http://schemas.microsoft.com/office/drawing/2014/main" id="{F980E400-B5BF-4D3B-89D8-825A7FEEE32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028" name="Straight Connector 1027">
                    <a:extLst>
                      <a:ext uri="{FF2B5EF4-FFF2-40B4-BE49-F238E27FC236}">
                        <a16:creationId xmlns:a16="http://schemas.microsoft.com/office/drawing/2014/main" id="{D12FEA2F-03BA-4FA8-B6EA-BA2828E4C1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9" name="Straight Connector 1028">
                    <a:extLst>
                      <a:ext uri="{FF2B5EF4-FFF2-40B4-BE49-F238E27FC236}">
                        <a16:creationId xmlns:a16="http://schemas.microsoft.com/office/drawing/2014/main" id="{D0C0F62C-FF52-4608-A0F2-F46A2E6D1B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30" name="Straight Connector 1029">
                    <a:extLst>
                      <a:ext uri="{FF2B5EF4-FFF2-40B4-BE49-F238E27FC236}">
                        <a16:creationId xmlns:a16="http://schemas.microsoft.com/office/drawing/2014/main" id="{49E1EC6D-A34D-4B0F-A35C-DC28A8D544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31" name="Straight Connector 1030">
                    <a:extLst>
                      <a:ext uri="{FF2B5EF4-FFF2-40B4-BE49-F238E27FC236}">
                        <a16:creationId xmlns:a16="http://schemas.microsoft.com/office/drawing/2014/main" id="{ED50C1EF-9D4B-445B-9CCB-28D7449BEA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18" name="Group 1017">
                  <a:extLst>
                    <a:ext uri="{FF2B5EF4-FFF2-40B4-BE49-F238E27FC236}">
                      <a16:creationId xmlns:a16="http://schemas.microsoft.com/office/drawing/2014/main" id="{DA61CFE2-36F9-4678-9253-6A88ABDC3980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024" name="Straight Connector 1023">
                    <a:extLst>
                      <a:ext uri="{FF2B5EF4-FFF2-40B4-BE49-F238E27FC236}">
                        <a16:creationId xmlns:a16="http://schemas.microsoft.com/office/drawing/2014/main" id="{3E5B0771-3F46-47A7-A293-09B9C729A0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5" name="Straight Connector 1024">
                    <a:extLst>
                      <a:ext uri="{FF2B5EF4-FFF2-40B4-BE49-F238E27FC236}">
                        <a16:creationId xmlns:a16="http://schemas.microsoft.com/office/drawing/2014/main" id="{A9E64C2A-5407-4125-AA87-574E83617D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6" name="Straight Connector 1025">
                    <a:extLst>
                      <a:ext uri="{FF2B5EF4-FFF2-40B4-BE49-F238E27FC236}">
                        <a16:creationId xmlns:a16="http://schemas.microsoft.com/office/drawing/2014/main" id="{D4391013-FA87-42A1-9CCE-903959376F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7" name="Straight Connector 1026">
                    <a:extLst>
                      <a:ext uri="{FF2B5EF4-FFF2-40B4-BE49-F238E27FC236}">
                        <a16:creationId xmlns:a16="http://schemas.microsoft.com/office/drawing/2014/main" id="{11D323DA-6A03-45E1-8A0B-A17EB58CE8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019" name="Group 1018">
                  <a:extLst>
                    <a:ext uri="{FF2B5EF4-FFF2-40B4-BE49-F238E27FC236}">
                      <a16:creationId xmlns:a16="http://schemas.microsoft.com/office/drawing/2014/main" id="{41FE4D54-F8FE-4176-8998-E7402D12985D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020" name="Straight Connector 1019">
                    <a:extLst>
                      <a:ext uri="{FF2B5EF4-FFF2-40B4-BE49-F238E27FC236}">
                        <a16:creationId xmlns:a16="http://schemas.microsoft.com/office/drawing/2014/main" id="{54AC6C43-BCAE-47A3-A787-93F63A408B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1" name="Straight Connector 1020">
                    <a:extLst>
                      <a:ext uri="{FF2B5EF4-FFF2-40B4-BE49-F238E27FC236}">
                        <a16:creationId xmlns:a16="http://schemas.microsoft.com/office/drawing/2014/main" id="{D3B91FC9-6375-4A81-A15E-0B166AF766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2" name="Straight Connector 1021">
                    <a:extLst>
                      <a:ext uri="{FF2B5EF4-FFF2-40B4-BE49-F238E27FC236}">
                        <a16:creationId xmlns:a16="http://schemas.microsoft.com/office/drawing/2014/main" id="{6E7013F3-ECB2-4699-A970-59263172BB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023" name="Straight Connector 1022">
                    <a:extLst>
                      <a:ext uri="{FF2B5EF4-FFF2-40B4-BE49-F238E27FC236}">
                        <a16:creationId xmlns:a16="http://schemas.microsoft.com/office/drawing/2014/main" id="{916F727D-7498-4F4D-8D73-2E633A3186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961" name="Group 960">
              <a:extLst>
                <a:ext uri="{FF2B5EF4-FFF2-40B4-BE49-F238E27FC236}">
                  <a16:creationId xmlns:a16="http://schemas.microsoft.com/office/drawing/2014/main" id="{50DA6BEB-6047-4657-A185-4B164EF63BA9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991" name="Group 990">
                <a:extLst>
                  <a:ext uri="{FF2B5EF4-FFF2-40B4-BE49-F238E27FC236}">
                    <a16:creationId xmlns:a16="http://schemas.microsoft.com/office/drawing/2014/main" id="{9CE1BF32-D6BB-4483-A340-925D03686E2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007" name="Rectangle 1006">
                  <a:extLst>
                    <a:ext uri="{FF2B5EF4-FFF2-40B4-BE49-F238E27FC236}">
                      <a16:creationId xmlns:a16="http://schemas.microsoft.com/office/drawing/2014/main" id="{E37A4F8F-E808-4773-B4C6-706FE8B1409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08" name="Rectangle 1007">
                  <a:extLst>
                    <a:ext uri="{FF2B5EF4-FFF2-40B4-BE49-F238E27FC236}">
                      <a16:creationId xmlns:a16="http://schemas.microsoft.com/office/drawing/2014/main" id="{8FE685F0-64AA-489F-B88C-1265506039F4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09" name="Rectangle 1008">
                  <a:extLst>
                    <a:ext uri="{FF2B5EF4-FFF2-40B4-BE49-F238E27FC236}">
                      <a16:creationId xmlns:a16="http://schemas.microsoft.com/office/drawing/2014/main" id="{95FE7237-77F8-4C72-8FE0-B6FB095F7660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10" name="Rectangle 1009">
                  <a:extLst>
                    <a:ext uri="{FF2B5EF4-FFF2-40B4-BE49-F238E27FC236}">
                      <a16:creationId xmlns:a16="http://schemas.microsoft.com/office/drawing/2014/main" id="{3FBEC9FB-EFD1-4A4F-BE4A-DCF9DA4D15D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92" name="Group 991">
                <a:extLst>
                  <a:ext uri="{FF2B5EF4-FFF2-40B4-BE49-F238E27FC236}">
                    <a16:creationId xmlns:a16="http://schemas.microsoft.com/office/drawing/2014/main" id="{3DB60AC2-8E62-4E8B-BEC6-EC6FA7B27CC7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003" name="Straight Connector 1002">
                  <a:extLst>
                    <a:ext uri="{FF2B5EF4-FFF2-40B4-BE49-F238E27FC236}">
                      <a16:creationId xmlns:a16="http://schemas.microsoft.com/office/drawing/2014/main" id="{21E25CAB-78F4-4729-BC84-217DEF2F3D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4" name="Straight Connector 1003">
                  <a:extLst>
                    <a:ext uri="{FF2B5EF4-FFF2-40B4-BE49-F238E27FC236}">
                      <a16:creationId xmlns:a16="http://schemas.microsoft.com/office/drawing/2014/main" id="{60E35CE6-F26C-4493-A0DC-51A9100AB7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5" name="Straight Connector 1004">
                  <a:extLst>
                    <a:ext uri="{FF2B5EF4-FFF2-40B4-BE49-F238E27FC236}">
                      <a16:creationId xmlns:a16="http://schemas.microsoft.com/office/drawing/2014/main" id="{B3A96DBF-44E2-4731-A3AC-647D8D35F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6" name="Straight Connector 1005">
                  <a:extLst>
                    <a:ext uri="{FF2B5EF4-FFF2-40B4-BE49-F238E27FC236}">
                      <a16:creationId xmlns:a16="http://schemas.microsoft.com/office/drawing/2014/main" id="{05331D8A-5FC1-4237-84BC-EDCC4940BA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3" name="Group 992">
                <a:extLst>
                  <a:ext uri="{FF2B5EF4-FFF2-40B4-BE49-F238E27FC236}">
                    <a16:creationId xmlns:a16="http://schemas.microsoft.com/office/drawing/2014/main" id="{DA26D7FB-6037-48B9-A7BD-E0FB8E3E674F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999" name="Rectangle 998">
                  <a:extLst>
                    <a:ext uri="{FF2B5EF4-FFF2-40B4-BE49-F238E27FC236}">
                      <a16:creationId xmlns:a16="http://schemas.microsoft.com/office/drawing/2014/main" id="{1E539B7C-4577-4028-BB92-6900ED6C9D3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00" name="Rectangle 999">
                  <a:extLst>
                    <a:ext uri="{FF2B5EF4-FFF2-40B4-BE49-F238E27FC236}">
                      <a16:creationId xmlns:a16="http://schemas.microsoft.com/office/drawing/2014/main" id="{B93F0344-A35C-483B-96C6-62CB18E1C32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01" name="Rectangle 1000">
                  <a:extLst>
                    <a:ext uri="{FF2B5EF4-FFF2-40B4-BE49-F238E27FC236}">
                      <a16:creationId xmlns:a16="http://schemas.microsoft.com/office/drawing/2014/main" id="{A54B5ED9-845F-47DE-BCF3-AF4D4C351FAA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002" name="Rectangle 1001">
                  <a:extLst>
                    <a:ext uri="{FF2B5EF4-FFF2-40B4-BE49-F238E27FC236}">
                      <a16:creationId xmlns:a16="http://schemas.microsoft.com/office/drawing/2014/main" id="{7F53D24C-AB52-4D82-A4D2-914F30127DF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94" name="Group 993">
                <a:extLst>
                  <a:ext uri="{FF2B5EF4-FFF2-40B4-BE49-F238E27FC236}">
                    <a16:creationId xmlns:a16="http://schemas.microsoft.com/office/drawing/2014/main" id="{8571F6EF-E1DE-4A6B-A942-A56EF1BF9675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95" name="Straight Connector 994">
                  <a:extLst>
                    <a:ext uri="{FF2B5EF4-FFF2-40B4-BE49-F238E27FC236}">
                      <a16:creationId xmlns:a16="http://schemas.microsoft.com/office/drawing/2014/main" id="{EA5EB0A6-76C1-4B75-B849-BB7B7B999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6" name="Straight Connector 995">
                  <a:extLst>
                    <a:ext uri="{FF2B5EF4-FFF2-40B4-BE49-F238E27FC236}">
                      <a16:creationId xmlns:a16="http://schemas.microsoft.com/office/drawing/2014/main" id="{C7F725EA-C95A-4D77-ABDD-617BF00301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7" name="Straight Connector 996">
                  <a:extLst>
                    <a:ext uri="{FF2B5EF4-FFF2-40B4-BE49-F238E27FC236}">
                      <a16:creationId xmlns:a16="http://schemas.microsoft.com/office/drawing/2014/main" id="{C8B523DC-F688-427D-991B-9C7512215D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8" name="Straight Connector 997">
                  <a:extLst>
                    <a:ext uri="{FF2B5EF4-FFF2-40B4-BE49-F238E27FC236}">
                      <a16:creationId xmlns:a16="http://schemas.microsoft.com/office/drawing/2014/main" id="{85F8EA25-4611-4E3F-9EDF-F76C0D6324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2" name="Group 961">
              <a:extLst>
                <a:ext uri="{FF2B5EF4-FFF2-40B4-BE49-F238E27FC236}">
                  <a16:creationId xmlns:a16="http://schemas.microsoft.com/office/drawing/2014/main" id="{6235373A-DFA0-42B1-BEAA-68F7842A11F5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971" name="Group 970">
                <a:extLst>
                  <a:ext uri="{FF2B5EF4-FFF2-40B4-BE49-F238E27FC236}">
                    <a16:creationId xmlns:a16="http://schemas.microsoft.com/office/drawing/2014/main" id="{938D8899-5B33-4692-A5F5-A0BA052AA32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987" name="Rectangle 986">
                  <a:extLst>
                    <a:ext uri="{FF2B5EF4-FFF2-40B4-BE49-F238E27FC236}">
                      <a16:creationId xmlns:a16="http://schemas.microsoft.com/office/drawing/2014/main" id="{BB8DC523-9CD3-41B2-A62E-7BDAEE101BF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88" name="Rectangle 987">
                  <a:extLst>
                    <a:ext uri="{FF2B5EF4-FFF2-40B4-BE49-F238E27FC236}">
                      <a16:creationId xmlns:a16="http://schemas.microsoft.com/office/drawing/2014/main" id="{70771149-2381-4977-8138-6AD3E008210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89" name="Rectangle 988">
                  <a:extLst>
                    <a:ext uri="{FF2B5EF4-FFF2-40B4-BE49-F238E27FC236}">
                      <a16:creationId xmlns:a16="http://schemas.microsoft.com/office/drawing/2014/main" id="{5123C791-81FA-4D5D-9BAD-19C17A477AD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90" name="Rectangle 989">
                  <a:extLst>
                    <a:ext uri="{FF2B5EF4-FFF2-40B4-BE49-F238E27FC236}">
                      <a16:creationId xmlns:a16="http://schemas.microsoft.com/office/drawing/2014/main" id="{1F9BCFC3-66E9-45BE-AF61-8E5AE667D6F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72" name="Group 971">
                <a:extLst>
                  <a:ext uri="{FF2B5EF4-FFF2-40B4-BE49-F238E27FC236}">
                    <a16:creationId xmlns:a16="http://schemas.microsoft.com/office/drawing/2014/main" id="{C5D33BA0-BF19-49F4-B688-55543F26C115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83" name="Straight Connector 982">
                  <a:extLst>
                    <a:ext uri="{FF2B5EF4-FFF2-40B4-BE49-F238E27FC236}">
                      <a16:creationId xmlns:a16="http://schemas.microsoft.com/office/drawing/2014/main" id="{5900566D-5E6A-44C9-A3E5-F43790C35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4" name="Straight Connector 983">
                  <a:extLst>
                    <a:ext uri="{FF2B5EF4-FFF2-40B4-BE49-F238E27FC236}">
                      <a16:creationId xmlns:a16="http://schemas.microsoft.com/office/drawing/2014/main" id="{27E4F24E-3DDF-4704-86A9-DDD8BB057E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91EC763D-B8BA-477F-BD0F-CD52182BA2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6" name="Straight Connector 985">
                  <a:extLst>
                    <a:ext uri="{FF2B5EF4-FFF2-40B4-BE49-F238E27FC236}">
                      <a16:creationId xmlns:a16="http://schemas.microsoft.com/office/drawing/2014/main" id="{4E3E3602-E226-4338-B288-EFE8A109E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3" name="Group 972">
                <a:extLst>
                  <a:ext uri="{FF2B5EF4-FFF2-40B4-BE49-F238E27FC236}">
                    <a16:creationId xmlns:a16="http://schemas.microsoft.com/office/drawing/2014/main" id="{1FEB53AD-8A9E-4DC0-A516-C477CFE26656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979" name="Rectangle 978">
                  <a:extLst>
                    <a:ext uri="{FF2B5EF4-FFF2-40B4-BE49-F238E27FC236}">
                      <a16:creationId xmlns:a16="http://schemas.microsoft.com/office/drawing/2014/main" id="{D637D3F1-580B-4345-B30A-BAFE4BDB1CBD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80" name="Rectangle 979">
                  <a:extLst>
                    <a:ext uri="{FF2B5EF4-FFF2-40B4-BE49-F238E27FC236}">
                      <a16:creationId xmlns:a16="http://schemas.microsoft.com/office/drawing/2014/main" id="{1972F652-EA3C-4404-8F3E-5D54E63408D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81" name="Rectangle 980">
                  <a:extLst>
                    <a:ext uri="{FF2B5EF4-FFF2-40B4-BE49-F238E27FC236}">
                      <a16:creationId xmlns:a16="http://schemas.microsoft.com/office/drawing/2014/main" id="{2D180ED8-1673-4664-8791-C3FF36F1BBD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82" name="Rectangle 981">
                  <a:extLst>
                    <a:ext uri="{FF2B5EF4-FFF2-40B4-BE49-F238E27FC236}">
                      <a16:creationId xmlns:a16="http://schemas.microsoft.com/office/drawing/2014/main" id="{405F0CB4-A317-458A-8FB4-37D49106DFF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74" name="Group 973">
                <a:extLst>
                  <a:ext uri="{FF2B5EF4-FFF2-40B4-BE49-F238E27FC236}">
                    <a16:creationId xmlns:a16="http://schemas.microsoft.com/office/drawing/2014/main" id="{D8203BB0-5C2D-4E56-8A52-B300891A3AB9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75" name="Straight Connector 974">
                  <a:extLst>
                    <a:ext uri="{FF2B5EF4-FFF2-40B4-BE49-F238E27FC236}">
                      <a16:creationId xmlns:a16="http://schemas.microsoft.com/office/drawing/2014/main" id="{7CAA7279-BB87-40B4-A702-081B897282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6" name="Straight Connector 975">
                  <a:extLst>
                    <a:ext uri="{FF2B5EF4-FFF2-40B4-BE49-F238E27FC236}">
                      <a16:creationId xmlns:a16="http://schemas.microsoft.com/office/drawing/2014/main" id="{18D67435-C165-4178-9596-ECC5524490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7" name="Straight Connector 976">
                  <a:extLst>
                    <a:ext uri="{FF2B5EF4-FFF2-40B4-BE49-F238E27FC236}">
                      <a16:creationId xmlns:a16="http://schemas.microsoft.com/office/drawing/2014/main" id="{FD9109AF-948C-4817-91FF-A39455048B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8" name="Straight Connector 977">
                  <a:extLst>
                    <a:ext uri="{FF2B5EF4-FFF2-40B4-BE49-F238E27FC236}">
                      <a16:creationId xmlns:a16="http://schemas.microsoft.com/office/drawing/2014/main" id="{88B37956-2B5D-48DB-9A5F-EA327E220A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3" name="Group 962">
              <a:extLst>
                <a:ext uri="{FF2B5EF4-FFF2-40B4-BE49-F238E27FC236}">
                  <a16:creationId xmlns:a16="http://schemas.microsoft.com/office/drawing/2014/main" id="{C9941E7C-38F4-41F8-A806-21013D30CA99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964" name="Rectangle 963">
                <a:extLst>
                  <a:ext uri="{FF2B5EF4-FFF2-40B4-BE49-F238E27FC236}">
                    <a16:creationId xmlns:a16="http://schemas.microsoft.com/office/drawing/2014/main" id="{70E6DBE1-18E5-48C6-8EC8-BC67D51261F3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965" name="Group 964">
                <a:extLst>
                  <a:ext uri="{FF2B5EF4-FFF2-40B4-BE49-F238E27FC236}">
                    <a16:creationId xmlns:a16="http://schemas.microsoft.com/office/drawing/2014/main" id="{0250861A-E838-4F10-AFE6-23A8CDD0E4D3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967" name="Picture 966" descr="School icon">
                  <a:extLst>
                    <a:ext uri="{FF2B5EF4-FFF2-40B4-BE49-F238E27FC236}">
                      <a16:creationId xmlns:a16="http://schemas.microsoft.com/office/drawing/2014/main" id="{D8209383-DFA8-4C38-B35D-F9889ADFFD9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968" name="Group 967">
                  <a:extLst>
                    <a:ext uri="{FF2B5EF4-FFF2-40B4-BE49-F238E27FC236}">
                      <a16:creationId xmlns:a16="http://schemas.microsoft.com/office/drawing/2014/main" id="{1282B983-ED1A-4399-9DE5-8A46DF3FD500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969" name="Straight Connector 968">
                    <a:extLst>
                      <a:ext uri="{FF2B5EF4-FFF2-40B4-BE49-F238E27FC236}">
                        <a16:creationId xmlns:a16="http://schemas.microsoft.com/office/drawing/2014/main" id="{38AB76D8-5FFF-4A06-A56D-98C11E4AEAE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70" name="Parallelogram 969">
                    <a:extLst>
                      <a:ext uri="{FF2B5EF4-FFF2-40B4-BE49-F238E27FC236}">
                        <a16:creationId xmlns:a16="http://schemas.microsoft.com/office/drawing/2014/main" id="{17D9B147-F7D9-4845-80E1-E599A02AFEA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966" name="Graphic 965" descr="Family with boy">
                <a:extLst>
                  <a:ext uri="{FF2B5EF4-FFF2-40B4-BE49-F238E27FC236}">
                    <a16:creationId xmlns:a16="http://schemas.microsoft.com/office/drawing/2014/main" id="{3BFD3CB1-3BA2-48E6-A8AB-C8F7ADDDC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79DF92-C8C4-45D7-B961-A36A5710C5C8}"/>
              </a:ext>
            </a:extLst>
          </p:cNvPr>
          <p:cNvGrpSpPr/>
          <p:nvPr/>
        </p:nvGrpSpPr>
        <p:grpSpPr>
          <a:xfrm>
            <a:off x="6552175" y="4630034"/>
            <a:ext cx="422895" cy="671236"/>
            <a:chOff x="7433305" y="2548529"/>
            <a:chExt cx="1750508" cy="2773656"/>
          </a:xfrm>
        </p:grpSpPr>
        <p:grpSp>
          <p:nvGrpSpPr>
            <p:cNvPr id="888" name="Group 887">
              <a:extLst>
                <a:ext uri="{FF2B5EF4-FFF2-40B4-BE49-F238E27FC236}">
                  <a16:creationId xmlns:a16="http://schemas.microsoft.com/office/drawing/2014/main" id="{6FBE50C8-12E2-4FF7-A680-06082A5B3227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939" name="Rectangle 938">
                <a:extLst>
                  <a:ext uri="{FF2B5EF4-FFF2-40B4-BE49-F238E27FC236}">
                    <a16:creationId xmlns:a16="http://schemas.microsoft.com/office/drawing/2014/main" id="{E364C0BB-6774-4C60-B410-D853E13C11F4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940" name="Rectangle 939">
                <a:extLst>
                  <a:ext uri="{FF2B5EF4-FFF2-40B4-BE49-F238E27FC236}">
                    <a16:creationId xmlns:a16="http://schemas.microsoft.com/office/drawing/2014/main" id="{4C6AE2E6-29A8-4367-8221-A9CB499AFFA8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941" name="Rectangle 940">
                <a:extLst>
                  <a:ext uri="{FF2B5EF4-FFF2-40B4-BE49-F238E27FC236}">
                    <a16:creationId xmlns:a16="http://schemas.microsoft.com/office/drawing/2014/main" id="{68B3D8BC-265E-4716-8637-F25D1A1FBCF4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942" name="Rectangle 941">
                <a:extLst>
                  <a:ext uri="{FF2B5EF4-FFF2-40B4-BE49-F238E27FC236}">
                    <a16:creationId xmlns:a16="http://schemas.microsoft.com/office/drawing/2014/main" id="{C01FD395-2326-49DE-80AB-2544AB5E2359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943" name="Straight Connector 942">
                <a:extLst>
                  <a:ext uri="{FF2B5EF4-FFF2-40B4-BE49-F238E27FC236}">
                    <a16:creationId xmlns:a16="http://schemas.microsoft.com/office/drawing/2014/main" id="{8B23849F-8AA6-4DBE-9BCC-317F537322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944" name="Group 943">
                <a:extLst>
                  <a:ext uri="{FF2B5EF4-FFF2-40B4-BE49-F238E27FC236}">
                    <a16:creationId xmlns:a16="http://schemas.microsoft.com/office/drawing/2014/main" id="{6DC6707E-3ABF-48F0-946F-8CD5DB74F91B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945" name="Group 944">
                  <a:extLst>
                    <a:ext uri="{FF2B5EF4-FFF2-40B4-BE49-F238E27FC236}">
                      <a16:creationId xmlns:a16="http://schemas.microsoft.com/office/drawing/2014/main" id="{128E02C6-1C4F-413C-8979-4E3C573E9D9E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956" name="Straight Connector 955">
                    <a:extLst>
                      <a:ext uri="{FF2B5EF4-FFF2-40B4-BE49-F238E27FC236}">
                        <a16:creationId xmlns:a16="http://schemas.microsoft.com/office/drawing/2014/main" id="{10F94A0F-F18B-46FF-8AD3-4557800BA1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7" name="Straight Connector 956">
                    <a:extLst>
                      <a:ext uri="{FF2B5EF4-FFF2-40B4-BE49-F238E27FC236}">
                        <a16:creationId xmlns:a16="http://schemas.microsoft.com/office/drawing/2014/main" id="{6CAA0011-0749-4528-8E6B-3E6AC92497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8" name="Straight Connector 957">
                    <a:extLst>
                      <a:ext uri="{FF2B5EF4-FFF2-40B4-BE49-F238E27FC236}">
                        <a16:creationId xmlns:a16="http://schemas.microsoft.com/office/drawing/2014/main" id="{1E867C6D-B6F0-4606-9273-6646C5EA99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9" name="Straight Connector 958">
                    <a:extLst>
                      <a:ext uri="{FF2B5EF4-FFF2-40B4-BE49-F238E27FC236}">
                        <a16:creationId xmlns:a16="http://schemas.microsoft.com/office/drawing/2014/main" id="{B6C37DA4-B6F2-4ADE-90A8-94574C4EB5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946" name="Group 945">
                  <a:extLst>
                    <a:ext uri="{FF2B5EF4-FFF2-40B4-BE49-F238E27FC236}">
                      <a16:creationId xmlns:a16="http://schemas.microsoft.com/office/drawing/2014/main" id="{F7E92F48-7538-46B4-B705-621E2DF11DB0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952" name="Straight Connector 951">
                    <a:extLst>
                      <a:ext uri="{FF2B5EF4-FFF2-40B4-BE49-F238E27FC236}">
                        <a16:creationId xmlns:a16="http://schemas.microsoft.com/office/drawing/2014/main" id="{0A65F352-8335-4229-8A31-C6910D9CFD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3" name="Straight Connector 952">
                    <a:extLst>
                      <a:ext uri="{FF2B5EF4-FFF2-40B4-BE49-F238E27FC236}">
                        <a16:creationId xmlns:a16="http://schemas.microsoft.com/office/drawing/2014/main" id="{7FA4F894-9EE4-4BCD-888D-8E4D9028C7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4" name="Straight Connector 953">
                    <a:extLst>
                      <a:ext uri="{FF2B5EF4-FFF2-40B4-BE49-F238E27FC236}">
                        <a16:creationId xmlns:a16="http://schemas.microsoft.com/office/drawing/2014/main" id="{42B240D3-4F32-436C-98F6-FA24B85D87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5" name="Straight Connector 954">
                    <a:extLst>
                      <a:ext uri="{FF2B5EF4-FFF2-40B4-BE49-F238E27FC236}">
                        <a16:creationId xmlns:a16="http://schemas.microsoft.com/office/drawing/2014/main" id="{917049D6-E8EF-448A-8B38-86A8BD5652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947" name="Group 946">
                  <a:extLst>
                    <a:ext uri="{FF2B5EF4-FFF2-40B4-BE49-F238E27FC236}">
                      <a16:creationId xmlns:a16="http://schemas.microsoft.com/office/drawing/2014/main" id="{221A5795-F337-4C1E-92BF-A16DAAFB561D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948" name="Straight Connector 947">
                    <a:extLst>
                      <a:ext uri="{FF2B5EF4-FFF2-40B4-BE49-F238E27FC236}">
                        <a16:creationId xmlns:a16="http://schemas.microsoft.com/office/drawing/2014/main" id="{023C3DC1-A99A-40B3-8E89-E348F358C2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49" name="Straight Connector 948">
                    <a:extLst>
                      <a:ext uri="{FF2B5EF4-FFF2-40B4-BE49-F238E27FC236}">
                        <a16:creationId xmlns:a16="http://schemas.microsoft.com/office/drawing/2014/main" id="{9648228F-9370-45E4-A32E-5B64079572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0" name="Straight Connector 949">
                    <a:extLst>
                      <a:ext uri="{FF2B5EF4-FFF2-40B4-BE49-F238E27FC236}">
                        <a16:creationId xmlns:a16="http://schemas.microsoft.com/office/drawing/2014/main" id="{D4F78E21-F15F-4120-916F-EB60165858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1" name="Straight Connector 950">
                    <a:extLst>
                      <a:ext uri="{FF2B5EF4-FFF2-40B4-BE49-F238E27FC236}">
                        <a16:creationId xmlns:a16="http://schemas.microsoft.com/office/drawing/2014/main" id="{3C77DBB1-C406-4647-AE9B-1788FFF323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889" name="Group 888">
              <a:extLst>
                <a:ext uri="{FF2B5EF4-FFF2-40B4-BE49-F238E27FC236}">
                  <a16:creationId xmlns:a16="http://schemas.microsoft.com/office/drawing/2014/main" id="{3913FDFD-4561-4F1D-95F1-6CABA66A6946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919" name="Group 918">
                <a:extLst>
                  <a:ext uri="{FF2B5EF4-FFF2-40B4-BE49-F238E27FC236}">
                    <a16:creationId xmlns:a16="http://schemas.microsoft.com/office/drawing/2014/main" id="{662BA6F1-0CC6-4E0D-9BEA-18D1C714796D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935" name="Rectangle 934">
                  <a:extLst>
                    <a:ext uri="{FF2B5EF4-FFF2-40B4-BE49-F238E27FC236}">
                      <a16:creationId xmlns:a16="http://schemas.microsoft.com/office/drawing/2014/main" id="{8B440D54-A2FF-41E9-9F02-16D2C8B2B7B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36" name="Rectangle 935">
                  <a:extLst>
                    <a:ext uri="{FF2B5EF4-FFF2-40B4-BE49-F238E27FC236}">
                      <a16:creationId xmlns:a16="http://schemas.microsoft.com/office/drawing/2014/main" id="{0DD33C5D-F8F0-4A65-BA02-DAA5BC5C470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37" name="Rectangle 936">
                  <a:extLst>
                    <a:ext uri="{FF2B5EF4-FFF2-40B4-BE49-F238E27FC236}">
                      <a16:creationId xmlns:a16="http://schemas.microsoft.com/office/drawing/2014/main" id="{D176471E-E963-4D08-9BCE-FE07EECFFEA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38" name="Rectangle 937">
                  <a:extLst>
                    <a:ext uri="{FF2B5EF4-FFF2-40B4-BE49-F238E27FC236}">
                      <a16:creationId xmlns:a16="http://schemas.microsoft.com/office/drawing/2014/main" id="{BF2D706D-EF64-47D3-B292-80296A49A02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20" name="Group 919">
                <a:extLst>
                  <a:ext uri="{FF2B5EF4-FFF2-40B4-BE49-F238E27FC236}">
                    <a16:creationId xmlns:a16="http://schemas.microsoft.com/office/drawing/2014/main" id="{D67C8804-08FD-4A15-8224-D4E5E57E16FD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31" name="Straight Connector 930">
                  <a:extLst>
                    <a:ext uri="{FF2B5EF4-FFF2-40B4-BE49-F238E27FC236}">
                      <a16:creationId xmlns:a16="http://schemas.microsoft.com/office/drawing/2014/main" id="{27F02F32-1709-4DF7-8B80-7E429A3FD3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2" name="Straight Connector 931">
                  <a:extLst>
                    <a:ext uri="{FF2B5EF4-FFF2-40B4-BE49-F238E27FC236}">
                      <a16:creationId xmlns:a16="http://schemas.microsoft.com/office/drawing/2014/main" id="{4DF74E60-8D1F-402D-B3BB-2460BC1BC8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3" name="Straight Connector 932">
                  <a:extLst>
                    <a:ext uri="{FF2B5EF4-FFF2-40B4-BE49-F238E27FC236}">
                      <a16:creationId xmlns:a16="http://schemas.microsoft.com/office/drawing/2014/main" id="{ECA82D50-CA64-4871-9EB0-389E046552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4" name="Straight Connector 933">
                  <a:extLst>
                    <a:ext uri="{FF2B5EF4-FFF2-40B4-BE49-F238E27FC236}">
                      <a16:creationId xmlns:a16="http://schemas.microsoft.com/office/drawing/2014/main" id="{00F03633-A2F1-445A-A313-41D3391DE1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1" name="Group 920">
                <a:extLst>
                  <a:ext uri="{FF2B5EF4-FFF2-40B4-BE49-F238E27FC236}">
                    <a16:creationId xmlns:a16="http://schemas.microsoft.com/office/drawing/2014/main" id="{9FA45DC3-F63F-4FEF-B88C-C87066F7F1F4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927" name="Rectangle 926">
                  <a:extLst>
                    <a:ext uri="{FF2B5EF4-FFF2-40B4-BE49-F238E27FC236}">
                      <a16:creationId xmlns:a16="http://schemas.microsoft.com/office/drawing/2014/main" id="{F9AC0EC5-552D-46B7-BA38-5FD330A907F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28" name="Rectangle 927">
                  <a:extLst>
                    <a:ext uri="{FF2B5EF4-FFF2-40B4-BE49-F238E27FC236}">
                      <a16:creationId xmlns:a16="http://schemas.microsoft.com/office/drawing/2014/main" id="{7DDA2BA0-DBA1-4B66-8CB2-2C98838C45F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29" name="Rectangle 928">
                  <a:extLst>
                    <a:ext uri="{FF2B5EF4-FFF2-40B4-BE49-F238E27FC236}">
                      <a16:creationId xmlns:a16="http://schemas.microsoft.com/office/drawing/2014/main" id="{086BEAD8-F661-4706-A618-7E780E491BB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30" name="Rectangle 929">
                  <a:extLst>
                    <a:ext uri="{FF2B5EF4-FFF2-40B4-BE49-F238E27FC236}">
                      <a16:creationId xmlns:a16="http://schemas.microsoft.com/office/drawing/2014/main" id="{B4624348-CE83-4419-8174-48B9E5ACDDF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22" name="Group 921">
                <a:extLst>
                  <a:ext uri="{FF2B5EF4-FFF2-40B4-BE49-F238E27FC236}">
                    <a16:creationId xmlns:a16="http://schemas.microsoft.com/office/drawing/2014/main" id="{6A5107F5-3240-4F5D-BFA2-3560C300432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23" name="Straight Connector 922">
                  <a:extLst>
                    <a:ext uri="{FF2B5EF4-FFF2-40B4-BE49-F238E27FC236}">
                      <a16:creationId xmlns:a16="http://schemas.microsoft.com/office/drawing/2014/main" id="{992804D9-2388-49FC-ACFA-B9D7CF706A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4" name="Straight Connector 923">
                  <a:extLst>
                    <a:ext uri="{FF2B5EF4-FFF2-40B4-BE49-F238E27FC236}">
                      <a16:creationId xmlns:a16="http://schemas.microsoft.com/office/drawing/2014/main" id="{EA3A60B6-1C03-4C2F-8BBF-5D9F816815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5" name="Straight Connector 924">
                  <a:extLst>
                    <a:ext uri="{FF2B5EF4-FFF2-40B4-BE49-F238E27FC236}">
                      <a16:creationId xmlns:a16="http://schemas.microsoft.com/office/drawing/2014/main" id="{185B87AF-EBA4-472C-903E-03D0A8E43E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6" name="Straight Connector 925">
                  <a:extLst>
                    <a:ext uri="{FF2B5EF4-FFF2-40B4-BE49-F238E27FC236}">
                      <a16:creationId xmlns:a16="http://schemas.microsoft.com/office/drawing/2014/main" id="{75789766-FF29-44BC-9961-528D2EDF56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90" name="Group 889">
              <a:extLst>
                <a:ext uri="{FF2B5EF4-FFF2-40B4-BE49-F238E27FC236}">
                  <a16:creationId xmlns:a16="http://schemas.microsoft.com/office/drawing/2014/main" id="{DBA5365E-F380-4EE0-B73F-DA11EF4AB02D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899" name="Group 898">
                <a:extLst>
                  <a:ext uri="{FF2B5EF4-FFF2-40B4-BE49-F238E27FC236}">
                    <a16:creationId xmlns:a16="http://schemas.microsoft.com/office/drawing/2014/main" id="{03EDA831-5D88-40C0-BB07-491359F95B8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915" name="Rectangle 914">
                  <a:extLst>
                    <a:ext uri="{FF2B5EF4-FFF2-40B4-BE49-F238E27FC236}">
                      <a16:creationId xmlns:a16="http://schemas.microsoft.com/office/drawing/2014/main" id="{C1195F5C-A1C8-4DE1-A8F9-DD1C971DFF6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16" name="Rectangle 915">
                  <a:extLst>
                    <a:ext uri="{FF2B5EF4-FFF2-40B4-BE49-F238E27FC236}">
                      <a16:creationId xmlns:a16="http://schemas.microsoft.com/office/drawing/2014/main" id="{3ACE5DDE-6D07-47E1-8430-78EA28D2FDF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17" name="Rectangle 916">
                  <a:extLst>
                    <a:ext uri="{FF2B5EF4-FFF2-40B4-BE49-F238E27FC236}">
                      <a16:creationId xmlns:a16="http://schemas.microsoft.com/office/drawing/2014/main" id="{3B3E014F-9E0D-43CB-986B-4909ED0E6BD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18" name="Rectangle 917">
                  <a:extLst>
                    <a:ext uri="{FF2B5EF4-FFF2-40B4-BE49-F238E27FC236}">
                      <a16:creationId xmlns:a16="http://schemas.microsoft.com/office/drawing/2014/main" id="{7CE63BD0-25CC-4401-8EA6-C3C3F770F5B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00" name="Group 899">
                <a:extLst>
                  <a:ext uri="{FF2B5EF4-FFF2-40B4-BE49-F238E27FC236}">
                    <a16:creationId xmlns:a16="http://schemas.microsoft.com/office/drawing/2014/main" id="{3343C8B7-127A-4EC5-9066-FC8557568842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11" name="Straight Connector 910">
                  <a:extLst>
                    <a:ext uri="{FF2B5EF4-FFF2-40B4-BE49-F238E27FC236}">
                      <a16:creationId xmlns:a16="http://schemas.microsoft.com/office/drawing/2014/main" id="{E9DFC42A-6128-46AC-AE2F-BB5E4E7AF3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2" name="Straight Connector 911">
                  <a:extLst>
                    <a:ext uri="{FF2B5EF4-FFF2-40B4-BE49-F238E27FC236}">
                      <a16:creationId xmlns:a16="http://schemas.microsoft.com/office/drawing/2014/main" id="{ECBD2CDE-D036-4E28-BA8D-4B04D8BFC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3" name="Straight Connector 912">
                  <a:extLst>
                    <a:ext uri="{FF2B5EF4-FFF2-40B4-BE49-F238E27FC236}">
                      <a16:creationId xmlns:a16="http://schemas.microsoft.com/office/drawing/2014/main" id="{BBB5F960-BC6E-4872-9A05-5B9122AC3B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4" name="Straight Connector 913">
                  <a:extLst>
                    <a:ext uri="{FF2B5EF4-FFF2-40B4-BE49-F238E27FC236}">
                      <a16:creationId xmlns:a16="http://schemas.microsoft.com/office/drawing/2014/main" id="{D5F62509-4B0D-4D21-8BED-C4C069CC9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1" name="Group 900">
                <a:extLst>
                  <a:ext uri="{FF2B5EF4-FFF2-40B4-BE49-F238E27FC236}">
                    <a16:creationId xmlns:a16="http://schemas.microsoft.com/office/drawing/2014/main" id="{8604D138-CACA-4415-AA5B-BE5F44BE897E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907" name="Rectangle 906">
                  <a:extLst>
                    <a:ext uri="{FF2B5EF4-FFF2-40B4-BE49-F238E27FC236}">
                      <a16:creationId xmlns:a16="http://schemas.microsoft.com/office/drawing/2014/main" id="{366E7A90-281E-4FA2-9C08-DC75AD60AF7A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08" name="Rectangle 907">
                  <a:extLst>
                    <a:ext uri="{FF2B5EF4-FFF2-40B4-BE49-F238E27FC236}">
                      <a16:creationId xmlns:a16="http://schemas.microsoft.com/office/drawing/2014/main" id="{54F67917-AB39-4EB4-AD7A-774B6BFBE76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09" name="Rectangle 908">
                  <a:extLst>
                    <a:ext uri="{FF2B5EF4-FFF2-40B4-BE49-F238E27FC236}">
                      <a16:creationId xmlns:a16="http://schemas.microsoft.com/office/drawing/2014/main" id="{9E6F26CE-10A5-41B9-9981-1ADF55533F4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910" name="Rectangle 909">
                  <a:extLst>
                    <a:ext uri="{FF2B5EF4-FFF2-40B4-BE49-F238E27FC236}">
                      <a16:creationId xmlns:a16="http://schemas.microsoft.com/office/drawing/2014/main" id="{3E620425-0692-4B94-8355-4874CFA7E9C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902" name="Group 901">
                <a:extLst>
                  <a:ext uri="{FF2B5EF4-FFF2-40B4-BE49-F238E27FC236}">
                    <a16:creationId xmlns:a16="http://schemas.microsoft.com/office/drawing/2014/main" id="{A357750B-520A-47A6-A7BC-F8E7C9D2828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903" name="Straight Connector 902">
                  <a:extLst>
                    <a:ext uri="{FF2B5EF4-FFF2-40B4-BE49-F238E27FC236}">
                      <a16:creationId xmlns:a16="http://schemas.microsoft.com/office/drawing/2014/main" id="{3F8CDEF4-EC08-42BF-8BA1-BF020CE4C1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4" name="Straight Connector 903">
                  <a:extLst>
                    <a:ext uri="{FF2B5EF4-FFF2-40B4-BE49-F238E27FC236}">
                      <a16:creationId xmlns:a16="http://schemas.microsoft.com/office/drawing/2014/main" id="{B4CB5C6E-B7A4-4772-BDFF-95951AF5AE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5" name="Straight Connector 904">
                  <a:extLst>
                    <a:ext uri="{FF2B5EF4-FFF2-40B4-BE49-F238E27FC236}">
                      <a16:creationId xmlns:a16="http://schemas.microsoft.com/office/drawing/2014/main" id="{651D4CAC-95B7-483D-A718-42844B0541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6" name="Straight Connector 905">
                  <a:extLst>
                    <a:ext uri="{FF2B5EF4-FFF2-40B4-BE49-F238E27FC236}">
                      <a16:creationId xmlns:a16="http://schemas.microsoft.com/office/drawing/2014/main" id="{1586B0A3-8D4A-4749-9DD9-D3A4F0A9C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91" name="Group 890">
              <a:extLst>
                <a:ext uri="{FF2B5EF4-FFF2-40B4-BE49-F238E27FC236}">
                  <a16:creationId xmlns:a16="http://schemas.microsoft.com/office/drawing/2014/main" id="{F4D3DED8-D699-4355-AA2C-06EC77C88812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892" name="Rectangle 891">
                <a:extLst>
                  <a:ext uri="{FF2B5EF4-FFF2-40B4-BE49-F238E27FC236}">
                    <a16:creationId xmlns:a16="http://schemas.microsoft.com/office/drawing/2014/main" id="{F157E97F-7919-4EB7-94D1-454E27972C57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893" name="Group 892">
                <a:extLst>
                  <a:ext uri="{FF2B5EF4-FFF2-40B4-BE49-F238E27FC236}">
                    <a16:creationId xmlns:a16="http://schemas.microsoft.com/office/drawing/2014/main" id="{9C1F6B24-01FC-458C-8808-C3E5D8F1FE31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895" name="Picture 894" descr="School icon">
                  <a:extLst>
                    <a:ext uri="{FF2B5EF4-FFF2-40B4-BE49-F238E27FC236}">
                      <a16:creationId xmlns:a16="http://schemas.microsoft.com/office/drawing/2014/main" id="{75865B5E-D0B8-4E13-A536-69024520F1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896" name="Group 895">
                  <a:extLst>
                    <a:ext uri="{FF2B5EF4-FFF2-40B4-BE49-F238E27FC236}">
                      <a16:creationId xmlns:a16="http://schemas.microsoft.com/office/drawing/2014/main" id="{AA0156AC-C31D-4DD8-B06B-A0A38DFC2857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897" name="Straight Connector 896">
                    <a:extLst>
                      <a:ext uri="{FF2B5EF4-FFF2-40B4-BE49-F238E27FC236}">
                        <a16:creationId xmlns:a16="http://schemas.microsoft.com/office/drawing/2014/main" id="{CD2A8DE9-ACA2-4058-A3EA-5A2A8EB4151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98" name="Parallelogram 897">
                    <a:extLst>
                      <a:ext uri="{FF2B5EF4-FFF2-40B4-BE49-F238E27FC236}">
                        <a16:creationId xmlns:a16="http://schemas.microsoft.com/office/drawing/2014/main" id="{8C9262A6-2504-455F-B996-CB7DDDF930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894" name="Graphic 893" descr="Family with boy">
                <a:extLst>
                  <a:ext uri="{FF2B5EF4-FFF2-40B4-BE49-F238E27FC236}">
                    <a16:creationId xmlns:a16="http://schemas.microsoft.com/office/drawing/2014/main" id="{146E18ED-D527-459E-BE43-FC20FA68F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CEEDB1-5B64-4317-B99D-A7A54A9BC1D2}"/>
              </a:ext>
            </a:extLst>
          </p:cNvPr>
          <p:cNvGrpSpPr/>
          <p:nvPr/>
        </p:nvGrpSpPr>
        <p:grpSpPr>
          <a:xfrm>
            <a:off x="9508164" y="2211980"/>
            <a:ext cx="422895" cy="671236"/>
            <a:chOff x="7433305" y="2548529"/>
            <a:chExt cx="1750508" cy="2773656"/>
          </a:xfrm>
        </p:grpSpPr>
        <p:grpSp>
          <p:nvGrpSpPr>
            <p:cNvPr id="816" name="Group 815">
              <a:extLst>
                <a:ext uri="{FF2B5EF4-FFF2-40B4-BE49-F238E27FC236}">
                  <a16:creationId xmlns:a16="http://schemas.microsoft.com/office/drawing/2014/main" id="{47508D9A-480F-4BA9-9064-A1781F84323E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867" name="Rectangle 866">
                <a:extLst>
                  <a:ext uri="{FF2B5EF4-FFF2-40B4-BE49-F238E27FC236}">
                    <a16:creationId xmlns:a16="http://schemas.microsoft.com/office/drawing/2014/main" id="{446C7571-40C1-4928-A786-ACD6576B5481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868" name="Rectangle 867">
                <a:extLst>
                  <a:ext uri="{FF2B5EF4-FFF2-40B4-BE49-F238E27FC236}">
                    <a16:creationId xmlns:a16="http://schemas.microsoft.com/office/drawing/2014/main" id="{B9C358E2-525A-434E-8EE3-B8BF68CE5A16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869" name="Rectangle 868">
                <a:extLst>
                  <a:ext uri="{FF2B5EF4-FFF2-40B4-BE49-F238E27FC236}">
                    <a16:creationId xmlns:a16="http://schemas.microsoft.com/office/drawing/2014/main" id="{2B9284CE-F08C-449B-8094-2934A5F6CD64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870" name="Rectangle 869">
                <a:extLst>
                  <a:ext uri="{FF2B5EF4-FFF2-40B4-BE49-F238E27FC236}">
                    <a16:creationId xmlns:a16="http://schemas.microsoft.com/office/drawing/2014/main" id="{24DC14E8-9A47-43DD-8421-BF894831A158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871" name="Straight Connector 870">
                <a:extLst>
                  <a:ext uri="{FF2B5EF4-FFF2-40B4-BE49-F238E27FC236}">
                    <a16:creationId xmlns:a16="http://schemas.microsoft.com/office/drawing/2014/main" id="{25930A0C-C17C-460C-8F54-680391755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872" name="Group 871">
                <a:extLst>
                  <a:ext uri="{FF2B5EF4-FFF2-40B4-BE49-F238E27FC236}">
                    <a16:creationId xmlns:a16="http://schemas.microsoft.com/office/drawing/2014/main" id="{4BA3E0B6-E166-476D-BBF1-460405305B7C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E385462F-51C5-4A4C-863A-46243CFAFE2D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884" name="Straight Connector 883">
                    <a:extLst>
                      <a:ext uri="{FF2B5EF4-FFF2-40B4-BE49-F238E27FC236}">
                        <a16:creationId xmlns:a16="http://schemas.microsoft.com/office/drawing/2014/main" id="{739CE9BC-571C-4DE7-850E-85D1917A90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5" name="Straight Connector 884">
                    <a:extLst>
                      <a:ext uri="{FF2B5EF4-FFF2-40B4-BE49-F238E27FC236}">
                        <a16:creationId xmlns:a16="http://schemas.microsoft.com/office/drawing/2014/main" id="{D476DA55-C187-4A10-98A8-DD8E3476FC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6" name="Straight Connector 885">
                    <a:extLst>
                      <a:ext uri="{FF2B5EF4-FFF2-40B4-BE49-F238E27FC236}">
                        <a16:creationId xmlns:a16="http://schemas.microsoft.com/office/drawing/2014/main" id="{205F3C84-2E6F-4EA1-85B4-A8AC949F4B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7" name="Straight Connector 886">
                    <a:extLst>
                      <a:ext uri="{FF2B5EF4-FFF2-40B4-BE49-F238E27FC236}">
                        <a16:creationId xmlns:a16="http://schemas.microsoft.com/office/drawing/2014/main" id="{895C9789-FE28-4090-B4EB-1EFE8D7034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74" name="Group 873">
                  <a:extLst>
                    <a:ext uri="{FF2B5EF4-FFF2-40B4-BE49-F238E27FC236}">
                      <a16:creationId xmlns:a16="http://schemas.microsoft.com/office/drawing/2014/main" id="{A9FA291F-ADFB-4178-A79D-10EA33FD2250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80" name="Straight Connector 879">
                    <a:extLst>
                      <a:ext uri="{FF2B5EF4-FFF2-40B4-BE49-F238E27FC236}">
                        <a16:creationId xmlns:a16="http://schemas.microsoft.com/office/drawing/2014/main" id="{24A347E4-4D10-4BF1-8E78-C5A24EFA09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1" name="Straight Connector 880">
                    <a:extLst>
                      <a:ext uri="{FF2B5EF4-FFF2-40B4-BE49-F238E27FC236}">
                        <a16:creationId xmlns:a16="http://schemas.microsoft.com/office/drawing/2014/main" id="{6BFFB453-D0C9-4A23-955C-73CFBC6D3E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2" name="Straight Connector 881">
                    <a:extLst>
                      <a:ext uri="{FF2B5EF4-FFF2-40B4-BE49-F238E27FC236}">
                        <a16:creationId xmlns:a16="http://schemas.microsoft.com/office/drawing/2014/main" id="{E39550E0-8F2D-4C41-87D2-4D6D2BA55F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83" name="Straight Connector 882">
                    <a:extLst>
                      <a:ext uri="{FF2B5EF4-FFF2-40B4-BE49-F238E27FC236}">
                        <a16:creationId xmlns:a16="http://schemas.microsoft.com/office/drawing/2014/main" id="{331F1ADF-7329-44EE-91E5-81907ED316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75" name="Group 874">
                  <a:extLst>
                    <a:ext uri="{FF2B5EF4-FFF2-40B4-BE49-F238E27FC236}">
                      <a16:creationId xmlns:a16="http://schemas.microsoft.com/office/drawing/2014/main" id="{C1C13D95-1776-4EF5-AB64-02D849CC455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76" name="Straight Connector 875">
                    <a:extLst>
                      <a:ext uri="{FF2B5EF4-FFF2-40B4-BE49-F238E27FC236}">
                        <a16:creationId xmlns:a16="http://schemas.microsoft.com/office/drawing/2014/main" id="{FAC4F927-7EEB-4067-AAA1-9FAFC381A4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77" name="Straight Connector 876">
                    <a:extLst>
                      <a:ext uri="{FF2B5EF4-FFF2-40B4-BE49-F238E27FC236}">
                        <a16:creationId xmlns:a16="http://schemas.microsoft.com/office/drawing/2014/main" id="{695749CB-9AE3-410B-9067-F590B3B8F8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78" name="Straight Connector 877">
                    <a:extLst>
                      <a:ext uri="{FF2B5EF4-FFF2-40B4-BE49-F238E27FC236}">
                        <a16:creationId xmlns:a16="http://schemas.microsoft.com/office/drawing/2014/main" id="{FD4B81D7-6642-4755-9F7E-5A8341925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79" name="Straight Connector 878">
                    <a:extLst>
                      <a:ext uri="{FF2B5EF4-FFF2-40B4-BE49-F238E27FC236}">
                        <a16:creationId xmlns:a16="http://schemas.microsoft.com/office/drawing/2014/main" id="{92F4A026-4E67-4DFA-8454-4ED56D76DD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817" name="Group 816">
              <a:extLst>
                <a:ext uri="{FF2B5EF4-FFF2-40B4-BE49-F238E27FC236}">
                  <a16:creationId xmlns:a16="http://schemas.microsoft.com/office/drawing/2014/main" id="{F4DCA07D-1E28-4FB3-A8A1-805CBD4D3998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847" name="Group 846">
                <a:extLst>
                  <a:ext uri="{FF2B5EF4-FFF2-40B4-BE49-F238E27FC236}">
                    <a16:creationId xmlns:a16="http://schemas.microsoft.com/office/drawing/2014/main" id="{C8F1B5FD-8E4F-46AE-A5F3-F13886F9F319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863" name="Rectangle 862">
                  <a:extLst>
                    <a:ext uri="{FF2B5EF4-FFF2-40B4-BE49-F238E27FC236}">
                      <a16:creationId xmlns:a16="http://schemas.microsoft.com/office/drawing/2014/main" id="{8923B956-459D-43E7-BE62-BD007EE48A1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64" name="Rectangle 863">
                  <a:extLst>
                    <a:ext uri="{FF2B5EF4-FFF2-40B4-BE49-F238E27FC236}">
                      <a16:creationId xmlns:a16="http://schemas.microsoft.com/office/drawing/2014/main" id="{3C415677-8DC2-4FB4-97CC-639C5FA3A88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65" name="Rectangle 864">
                  <a:extLst>
                    <a:ext uri="{FF2B5EF4-FFF2-40B4-BE49-F238E27FC236}">
                      <a16:creationId xmlns:a16="http://schemas.microsoft.com/office/drawing/2014/main" id="{30108155-D496-4CC8-845C-1E00BFD7D2F3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66" name="Rectangle 865">
                  <a:extLst>
                    <a:ext uri="{FF2B5EF4-FFF2-40B4-BE49-F238E27FC236}">
                      <a16:creationId xmlns:a16="http://schemas.microsoft.com/office/drawing/2014/main" id="{C945834E-8C88-460A-9A15-B6391989BA0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7E8E7EA6-7B1A-44AE-AB09-1CC064A1CAEB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859" name="Straight Connector 858">
                  <a:extLst>
                    <a:ext uri="{FF2B5EF4-FFF2-40B4-BE49-F238E27FC236}">
                      <a16:creationId xmlns:a16="http://schemas.microsoft.com/office/drawing/2014/main" id="{A4BCB3D6-E3C8-4D79-9D52-FDB4A5A4C8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0" name="Straight Connector 859">
                  <a:extLst>
                    <a:ext uri="{FF2B5EF4-FFF2-40B4-BE49-F238E27FC236}">
                      <a16:creationId xmlns:a16="http://schemas.microsoft.com/office/drawing/2014/main" id="{A400A825-895D-4E06-A197-E279FEF5CF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1" name="Straight Connector 860">
                  <a:extLst>
                    <a:ext uri="{FF2B5EF4-FFF2-40B4-BE49-F238E27FC236}">
                      <a16:creationId xmlns:a16="http://schemas.microsoft.com/office/drawing/2014/main" id="{56C02222-D6B2-4AB0-A088-6101FEF894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Straight Connector 861">
                  <a:extLst>
                    <a:ext uri="{FF2B5EF4-FFF2-40B4-BE49-F238E27FC236}">
                      <a16:creationId xmlns:a16="http://schemas.microsoft.com/office/drawing/2014/main" id="{EF46B3B2-3FBD-4DEB-9F15-484C9F284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Group 848">
                <a:extLst>
                  <a:ext uri="{FF2B5EF4-FFF2-40B4-BE49-F238E27FC236}">
                    <a16:creationId xmlns:a16="http://schemas.microsoft.com/office/drawing/2014/main" id="{F36BEAE6-5B92-4348-AF79-7459AC86775E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855" name="Rectangle 854">
                  <a:extLst>
                    <a:ext uri="{FF2B5EF4-FFF2-40B4-BE49-F238E27FC236}">
                      <a16:creationId xmlns:a16="http://schemas.microsoft.com/office/drawing/2014/main" id="{A36ABEBE-7F8C-4DEC-B8EE-A5107D92330E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56" name="Rectangle 855">
                  <a:extLst>
                    <a:ext uri="{FF2B5EF4-FFF2-40B4-BE49-F238E27FC236}">
                      <a16:creationId xmlns:a16="http://schemas.microsoft.com/office/drawing/2014/main" id="{B6D88B43-C3E7-4E04-9325-50519438E01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57" name="Rectangle 856">
                  <a:extLst>
                    <a:ext uri="{FF2B5EF4-FFF2-40B4-BE49-F238E27FC236}">
                      <a16:creationId xmlns:a16="http://schemas.microsoft.com/office/drawing/2014/main" id="{03F14B1C-DEA5-40D8-9F35-8CD3CC8DAF5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58" name="Rectangle 857">
                  <a:extLst>
                    <a:ext uri="{FF2B5EF4-FFF2-40B4-BE49-F238E27FC236}">
                      <a16:creationId xmlns:a16="http://schemas.microsoft.com/office/drawing/2014/main" id="{3465E640-A330-45C0-A15C-1F17097C141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850" name="Group 849">
                <a:extLst>
                  <a:ext uri="{FF2B5EF4-FFF2-40B4-BE49-F238E27FC236}">
                    <a16:creationId xmlns:a16="http://schemas.microsoft.com/office/drawing/2014/main" id="{AC34C09C-06BE-499A-AF26-A059640688E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851" name="Straight Connector 850">
                  <a:extLst>
                    <a:ext uri="{FF2B5EF4-FFF2-40B4-BE49-F238E27FC236}">
                      <a16:creationId xmlns:a16="http://schemas.microsoft.com/office/drawing/2014/main" id="{2FCFF010-21D7-40FD-B21A-D1B6D70D39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Straight Connector 851">
                  <a:extLst>
                    <a:ext uri="{FF2B5EF4-FFF2-40B4-BE49-F238E27FC236}">
                      <a16:creationId xmlns:a16="http://schemas.microsoft.com/office/drawing/2014/main" id="{B29E73B3-DAD3-4494-AB47-2D124BD00E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Straight Connector 852">
                  <a:extLst>
                    <a:ext uri="{FF2B5EF4-FFF2-40B4-BE49-F238E27FC236}">
                      <a16:creationId xmlns:a16="http://schemas.microsoft.com/office/drawing/2014/main" id="{63D05DB6-241F-490A-9AE7-5455E31AC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4" name="Straight Connector 853">
                  <a:extLst>
                    <a:ext uri="{FF2B5EF4-FFF2-40B4-BE49-F238E27FC236}">
                      <a16:creationId xmlns:a16="http://schemas.microsoft.com/office/drawing/2014/main" id="{D7581E3A-DE81-4C46-B1C8-4EFECC3F1A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8" name="Group 817">
              <a:extLst>
                <a:ext uri="{FF2B5EF4-FFF2-40B4-BE49-F238E27FC236}">
                  <a16:creationId xmlns:a16="http://schemas.microsoft.com/office/drawing/2014/main" id="{5F545A0B-8E66-456C-99CD-96A16ED8597A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827" name="Group 826">
                <a:extLst>
                  <a:ext uri="{FF2B5EF4-FFF2-40B4-BE49-F238E27FC236}">
                    <a16:creationId xmlns:a16="http://schemas.microsoft.com/office/drawing/2014/main" id="{63BDB560-50A4-4A8E-BED2-8E8604F1888F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843" name="Rectangle 842">
                  <a:extLst>
                    <a:ext uri="{FF2B5EF4-FFF2-40B4-BE49-F238E27FC236}">
                      <a16:creationId xmlns:a16="http://schemas.microsoft.com/office/drawing/2014/main" id="{F62DE824-4B46-4ECD-AC8D-730C16A2670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44" name="Rectangle 843">
                  <a:extLst>
                    <a:ext uri="{FF2B5EF4-FFF2-40B4-BE49-F238E27FC236}">
                      <a16:creationId xmlns:a16="http://schemas.microsoft.com/office/drawing/2014/main" id="{5A842247-3E25-4891-86A4-0B6A3839B13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45" name="Rectangle 844">
                  <a:extLst>
                    <a:ext uri="{FF2B5EF4-FFF2-40B4-BE49-F238E27FC236}">
                      <a16:creationId xmlns:a16="http://schemas.microsoft.com/office/drawing/2014/main" id="{381FF277-0B3B-42EC-8C7A-C93FB3063AD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46" name="Rectangle 845">
                  <a:extLst>
                    <a:ext uri="{FF2B5EF4-FFF2-40B4-BE49-F238E27FC236}">
                      <a16:creationId xmlns:a16="http://schemas.microsoft.com/office/drawing/2014/main" id="{2D9B6165-AEDB-438B-AD79-81B6CAC9A366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828" name="Group 827">
                <a:extLst>
                  <a:ext uri="{FF2B5EF4-FFF2-40B4-BE49-F238E27FC236}">
                    <a16:creationId xmlns:a16="http://schemas.microsoft.com/office/drawing/2014/main" id="{124BD41C-F5A5-42C6-84F9-C1574A9031F6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839" name="Straight Connector 838">
                  <a:extLst>
                    <a:ext uri="{FF2B5EF4-FFF2-40B4-BE49-F238E27FC236}">
                      <a16:creationId xmlns:a16="http://schemas.microsoft.com/office/drawing/2014/main" id="{FA93F8AF-F485-463F-83A6-DED9803513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Straight Connector 839">
                  <a:extLst>
                    <a:ext uri="{FF2B5EF4-FFF2-40B4-BE49-F238E27FC236}">
                      <a16:creationId xmlns:a16="http://schemas.microsoft.com/office/drawing/2014/main" id="{366BDE1F-509E-46C3-B5F3-11EE3BF966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Straight Connector 840">
                  <a:extLst>
                    <a:ext uri="{FF2B5EF4-FFF2-40B4-BE49-F238E27FC236}">
                      <a16:creationId xmlns:a16="http://schemas.microsoft.com/office/drawing/2014/main" id="{D37BFF93-240B-49DD-8ABC-4C7D081638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Straight Connector 841">
                  <a:extLst>
                    <a:ext uri="{FF2B5EF4-FFF2-40B4-BE49-F238E27FC236}">
                      <a16:creationId xmlns:a16="http://schemas.microsoft.com/office/drawing/2014/main" id="{1B9C588D-3FAE-410A-9B9B-8DB4B5DCD1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9" name="Group 828">
                <a:extLst>
                  <a:ext uri="{FF2B5EF4-FFF2-40B4-BE49-F238E27FC236}">
                    <a16:creationId xmlns:a16="http://schemas.microsoft.com/office/drawing/2014/main" id="{75E07DC5-30D8-4244-88DB-865F41AF77F8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835" name="Rectangle 834">
                  <a:extLst>
                    <a:ext uri="{FF2B5EF4-FFF2-40B4-BE49-F238E27FC236}">
                      <a16:creationId xmlns:a16="http://schemas.microsoft.com/office/drawing/2014/main" id="{F1202E95-6A3F-44FB-8293-A56811E4FF8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36" name="Rectangle 835">
                  <a:extLst>
                    <a:ext uri="{FF2B5EF4-FFF2-40B4-BE49-F238E27FC236}">
                      <a16:creationId xmlns:a16="http://schemas.microsoft.com/office/drawing/2014/main" id="{BDAA73DF-0918-45C3-AAEA-E1EE2534A91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37" name="Rectangle 836">
                  <a:extLst>
                    <a:ext uri="{FF2B5EF4-FFF2-40B4-BE49-F238E27FC236}">
                      <a16:creationId xmlns:a16="http://schemas.microsoft.com/office/drawing/2014/main" id="{893B6F93-0359-48E1-ACBB-B498B779EF7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838" name="Rectangle 837">
                  <a:extLst>
                    <a:ext uri="{FF2B5EF4-FFF2-40B4-BE49-F238E27FC236}">
                      <a16:creationId xmlns:a16="http://schemas.microsoft.com/office/drawing/2014/main" id="{95C28DD3-4090-459B-A7E4-035FF6AAEE1D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830" name="Group 829">
                <a:extLst>
                  <a:ext uri="{FF2B5EF4-FFF2-40B4-BE49-F238E27FC236}">
                    <a16:creationId xmlns:a16="http://schemas.microsoft.com/office/drawing/2014/main" id="{ED045A60-950C-4319-AD41-524BF85C5B81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831" name="Straight Connector 830">
                  <a:extLst>
                    <a:ext uri="{FF2B5EF4-FFF2-40B4-BE49-F238E27FC236}">
                      <a16:creationId xmlns:a16="http://schemas.microsoft.com/office/drawing/2014/main" id="{FF7CE426-6B13-421D-A981-390B2C3002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Straight Connector 831">
                  <a:extLst>
                    <a:ext uri="{FF2B5EF4-FFF2-40B4-BE49-F238E27FC236}">
                      <a16:creationId xmlns:a16="http://schemas.microsoft.com/office/drawing/2014/main" id="{8EF021C9-5978-4727-B46F-D254F96DF1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3" name="Straight Connector 832">
                  <a:extLst>
                    <a:ext uri="{FF2B5EF4-FFF2-40B4-BE49-F238E27FC236}">
                      <a16:creationId xmlns:a16="http://schemas.microsoft.com/office/drawing/2014/main" id="{86CAABC6-2EF4-4FF4-BFD6-C1A464E6CB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4" name="Straight Connector 833">
                  <a:extLst>
                    <a:ext uri="{FF2B5EF4-FFF2-40B4-BE49-F238E27FC236}">
                      <a16:creationId xmlns:a16="http://schemas.microsoft.com/office/drawing/2014/main" id="{4C351969-FCE6-4DA9-BC98-83F9FAC94A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19" name="Group 818">
              <a:extLst>
                <a:ext uri="{FF2B5EF4-FFF2-40B4-BE49-F238E27FC236}">
                  <a16:creationId xmlns:a16="http://schemas.microsoft.com/office/drawing/2014/main" id="{33E8A980-93C6-41C1-BA86-82626D13335D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820" name="Rectangle 819">
                <a:extLst>
                  <a:ext uri="{FF2B5EF4-FFF2-40B4-BE49-F238E27FC236}">
                    <a16:creationId xmlns:a16="http://schemas.microsoft.com/office/drawing/2014/main" id="{16D0703E-7473-43AE-9280-E8EA42197651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821" name="Group 820">
                <a:extLst>
                  <a:ext uri="{FF2B5EF4-FFF2-40B4-BE49-F238E27FC236}">
                    <a16:creationId xmlns:a16="http://schemas.microsoft.com/office/drawing/2014/main" id="{F583DFE1-A667-4945-9612-65E9E8782A4E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823" name="Picture 822" descr="School icon">
                  <a:extLst>
                    <a:ext uri="{FF2B5EF4-FFF2-40B4-BE49-F238E27FC236}">
                      <a16:creationId xmlns:a16="http://schemas.microsoft.com/office/drawing/2014/main" id="{0580376F-582F-423A-AB84-920AA6DD8C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824" name="Group 823">
                  <a:extLst>
                    <a:ext uri="{FF2B5EF4-FFF2-40B4-BE49-F238E27FC236}">
                      <a16:creationId xmlns:a16="http://schemas.microsoft.com/office/drawing/2014/main" id="{68185EF4-A231-4637-A08B-DB588564967A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825" name="Straight Connector 824">
                    <a:extLst>
                      <a:ext uri="{FF2B5EF4-FFF2-40B4-BE49-F238E27FC236}">
                        <a16:creationId xmlns:a16="http://schemas.microsoft.com/office/drawing/2014/main" id="{710DBFAE-B44F-4AAE-AF10-A065017ACAD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6" name="Parallelogram 825">
                    <a:extLst>
                      <a:ext uri="{FF2B5EF4-FFF2-40B4-BE49-F238E27FC236}">
                        <a16:creationId xmlns:a16="http://schemas.microsoft.com/office/drawing/2014/main" id="{7E0E49EF-C498-4892-8304-B3DC0FACAD7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822" name="Graphic 821" descr="Family with boy">
                <a:extLst>
                  <a:ext uri="{FF2B5EF4-FFF2-40B4-BE49-F238E27FC236}">
                    <a16:creationId xmlns:a16="http://schemas.microsoft.com/office/drawing/2014/main" id="{D4BBB589-F0B7-4400-AF52-C2C473291D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BF81E6-6C10-4101-9D08-8CD387D8952C}"/>
              </a:ext>
            </a:extLst>
          </p:cNvPr>
          <p:cNvGrpSpPr/>
          <p:nvPr/>
        </p:nvGrpSpPr>
        <p:grpSpPr>
          <a:xfrm>
            <a:off x="8739161" y="4289128"/>
            <a:ext cx="422895" cy="671236"/>
            <a:chOff x="7433305" y="2548529"/>
            <a:chExt cx="1750508" cy="2773656"/>
          </a:xfrm>
        </p:grpSpPr>
        <p:grpSp>
          <p:nvGrpSpPr>
            <p:cNvPr id="744" name="Group 743">
              <a:extLst>
                <a:ext uri="{FF2B5EF4-FFF2-40B4-BE49-F238E27FC236}">
                  <a16:creationId xmlns:a16="http://schemas.microsoft.com/office/drawing/2014/main" id="{72B82F37-838F-4BC8-AC3E-5053C1DBBBC7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795" name="Rectangle 794">
                <a:extLst>
                  <a:ext uri="{FF2B5EF4-FFF2-40B4-BE49-F238E27FC236}">
                    <a16:creationId xmlns:a16="http://schemas.microsoft.com/office/drawing/2014/main" id="{75BC40D4-B23C-4C7F-8F9B-21F1117C32D7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96" name="Rectangle 795">
                <a:extLst>
                  <a:ext uri="{FF2B5EF4-FFF2-40B4-BE49-F238E27FC236}">
                    <a16:creationId xmlns:a16="http://schemas.microsoft.com/office/drawing/2014/main" id="{47FB1A41-D0B3-4A03-B736-4D9D46F54FE5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97" name="Rectangle 796">
                <a:extLst>
                  <a:ext uri="{FF2B5EF4-FFF2-40B4-BE49-F238E27FC236}">
                    <a16:creationId xmlns:a16="http://schemas.microsoft.com/office/drawing/2014/main" id="{06B93362-93A3-4684-ABA1-60952160B638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98" name="Rectangle 797">
                <a:extLst>
                  <a:ext uri="{FF2B5EF4-FFF2-40B4-BE49-F238E27FC236}">
                    <a16:creationId xmlns:a16="http://schemas.microsoft.com/office/drawing/2014/main" id="{B6D46C31-54EE-433B-9C0E-5483BC8CE4C0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799" name="Straight Connector 798">
                <a:extLst>
                  <a:ext uri="{FF2B5EF4-FFF2-40B4-BE49-F238E27FC236}">
                    <a16:creationId xmlns:a16="http://schemas.microsoft.com/office/drawing/2014/main" id="{9BFE6A57-9F96-4478-B13D-C217A1C2D0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7E0459A0-2E36-4D19-B8D6-13EC1A5911A5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801" name="Group 800">
                  <a:extLst>
                    <a:ext uri="{FF2B5EF4-FFF2-40B4-BE49-F238E27FC236}">
                      <a16:creationId xmlns:a16="http://schemas.microsoft.com/office/drawing/2014/main" id="{D04E31CB-7818-435C-9DF9-6087C7CD18DA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812" name="Straight Connector 811">
                    <a:extLst>
                      <a:ext uri="{FF2B5EF4-FFF2-40B4-BE49-F238E27FC236}">
                        <a16:creationId xmlns:a16="http://schemas.microsoft.com/office/drawing/2014/main" id="{B5AF889A-40F5-4B9C-B98C-B7CD9BDCF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3" name="Straight Connector 812">
                    <a:extLst>
                      <a:ext uri="{FF2B5EF4-FFF2-40B4-BE49-F238E27FC236}">
                        <a16:creationId xmlns:a16="http://schemas.microsoft.com/office/drawing/2014/main" id="{8D6AF5FC-A9F0-420C-85D4-DB3EF411D1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4" name="Straight Connector 813">
                    <a:extLst>
                      <a:ext uri="{FF2B5EF4-FFF2-40B4-BE49-F238E27FC236}">
                        <a16:creationId xmlns:a16="http://schemas.microsoft.com/office/drawing/2014/main" id="{5C836CCF-0BE3-4DA0-8379-A144F6B9B2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5" name="Straight Connector 814">
                    <a:extLst>
                      <a:ext uri="{FF2B5EF4-FFF2-40B4-BE49-F238E27FC236}">
                        <a16:creationId xmlns:a16="http://schemas.microsoft.com/office/drawing/2014/main" id="{C165BAC1-E993-4EAA-A55C-6A707D075A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02" name="Group 801">
                  <a:extLst>
                    <a:ext uri="{FF2B5EF4-FFF2-40B4-BE49-F238E27FC236}">
                      <a16:creationId xmlns:a16="http://schemas.microsoft.com/office/drawing/2014/main" id="{CA3295DA-E61F-4339-8A7C-0A0B398AB13B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08" name="Straight Connector 807">
                    <a:extLst>
                      <a:ext uri="{FF2B5EF4-FFF2-40B4-BE49-F238E27FC236}">
                        <a16:creationId xmlns:a16="http://schemas.microsoft.com/office/drawing/2014/main" id="{101B6DF9-4CB6-485A-9B91-7F68EDDFF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09" name="Straight Connector 808">
                    <a:extLst>
                      <a:ext uri="{FF2B5EF4-FFF2-40B4-BE49-F238E27FC236}">
                        <a16:creationId xmlns:a16="http://schemas.microsoft.com/office/drawing/2014/main" id="{AEE2E37F-C9D7-4629-8311-5467A100B0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0" name="Straight Connector 809">
                    <a:extLst>
                      <a:ext uri="{FF2B5EF4-FFF2-40B4-BE49-F238E27FC236}">
                        <a16:creationId xmlns:a16="http://schemas.microsoft.com/office/drawing/2014/main" id="{50FF0FBF-FF23-4E53-931E-017FE43D03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11" name="Straight Connector 810">
                    <a:extLst>
                      <a:ext uri="{FF2B5EF4-FFF2-40B4-BE49-F238E27FC236}">
                        <a16:creationId xmlns:a16="http://schemas.microsoft.com/office/drawing/2014/main" id="{90B9F13E-FF2A-4CB4-8902-C8948F333F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280EE913-EB99-4947-BBAF-3C699518D60A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04" name="Straight Connector 803">
                    <a:extLst>
                      <a:ext uri="{FF2B5EF4-FFF2-40B4-BE49-F238E27FC236}">
                        <a16:creationId xmlns:a16="http://schemas.microsoft.com/office/drawing/2014/main" id="{E2C77907-B210-4F0B-90D3-3BB93458B6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05" name="Straight Connector 804">
                    <a:extLst>
                      <a:ext uri="{FF2B5EF4-FFF2-40B4-BE49-F238E27FC236}">
                        <a16:creationId xmlns:a16="http://schemas.microsoft.com/office/drawing/2014/main" id="{4F3C4903-BED7-486E-A97F-AFE5B66A21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06" name="Straight Connector 805">
                    <a:extLst>
                      <a:ext uri="{FF2B5EF4-FFF2-40B4-BE49-F238E27FC236}">
                        <a16:creationId xmlns:a16="http://schemas.microsoft.com/office/drawing/2014/main" id="{8B47D915-8BDF-44AE-8A40-605F62F06D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07" name="Straight Connector 806">
                    <a:extLst>
                      <a:ext uri="{FF2B5EF4-FFF2-40B4-BE49-F238E27FC236}">
                        <a16:creationId xmlns:a16="http://schemas.microsoft.com/office/drawing/2014/main" id="{9FB60E41-4374-43C4-AC14-0E702B2B15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745" name="Group 744">
              <a:extLst>
                <a:ext uri="{FF2B5EF4-FFF2-40B4-BE49-F238E27FC236}">
                  <a16:creationId xmlns:a16="http://schemas.microsoft.com/office/drawing/2014/main" id="{7E1413B9-143E-49F9-A692-965F301FF1F8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775" name="Group 774">
                <a:extLst>
                  <a:ext uri="{FF2B5EF4-FFF2-40B4-BE49-F238E27FC236}">
                    <a16:creationId xmlns:a16="http://schemas.microsoft.com/office/drawing/2014/main" id="{7380BCF3-94BC-4F49-9A66-15E88B0E444F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791" name="Rectangle 790">
                  <a:extLst>
                    <a:ext uri="{FF2B5EF4-FFF2-40B4-BE49-F238E27FC236}">
                      <a16:creationId xmlns:a16="http://schemas.microsoft.com/office/drawing/2014/main" id="{36E7FA11-8B68-40F9-91E9-5F413851778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92" name="Rectangle 791">
                  <a:extLst>
                    <a:ext uri="{FF2B5EF4-FFF2-40B4-BE49-F238E27FC236}">
                      <a16:creationId xmlns:a16="http://schemas.microsoft.com/office/drawing/2014/main" id="{13497EF5-F860-47BF-B037-A4F98498D62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93" name="Rectangle 792">
                  <a:extLst>
                    <a:ext uri="{FF2B5EF4-FFF2-40B4-BE49-F238E27FC236}">
                      <a16:creationId xmlns:a16="http://schemas.microsoft.com/office/drawing/2014/main" id="{99C8C01E-74ED-42A9-B44E-021C9DD62A3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94" name="Rectangle 793">
                  <a:extLst>
                    <a:ext uri="{FF2B5EF4-FFF2-40B4-BE49-F238E27FC236}">
                      <a16:creationId xmlns:a16="http://schemas.microsoft.com/office/drawing/2014/main" id="{4675BA73-E44F-4BD2-A269-41207647936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76" name="Group 775">
                <a:extLst>
                  <a:ext uri="{FF2B5EF4-FFF2-40B4-BE49-F238E27FC236}">
                    <a16:creationId xmlns:a16="http://schemas.microsoft.com/office/drawing/2014/main" id="{C3E95447-06D8-4508-84E3-0CA10793F23C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87" name="Straight Connector 786">
                  <a:extLst>
                    <a:ext uri="{FF2B5EF4-FFF2-40B4-BE49-F238E27FC236}">
                      <a16:creationId xmlns:a16="http://schemas.microsoft.com/office/drawing/2014/main" id="{B6FDF807-3815-4D3C-9003-1CA52B750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8" name="Straight Connector 787">
                  <a:extLst>
                    <a:ext uri="{FF2B5EF4-FFF2-40B4-BE49-F238E27FC236}">
                      <a16:creationId xmlns:a16="http://schemas.microsoft.com/office/drawing/2014/main" id="{1085AFCD-4858-4C54-8FB2-CCF337E558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9" name="Straight Connector 788">
                  <a:extLst>
                    <a:ext uri="{FF2B5EF4-FFF2-40B4-BE49-F238E27FC236}">
                      <a16:creationId xmlns:a16="http://schemas.microsoft.com/office/drawing/2014/main" id="{EB476C75-CB23-4D9E-B9EE-AB7D705DA5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Straight Connector 789">
                  <a:extLst>
                    <a:ext uri="{FF2B5EF4-FFF2-40B4-BE49-F238E27FC236}">
                      <a16:creationId xmlns:a16="http://schemas.microsoft.com/office/drawing/2014/main" id="{B5E1F86F-CB00-4E49-AD90-B706C4EDAE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77" name="Group 776">
                <a:extLst>
                  <a:ext uri="{FF2B5EF4-FFF2-40B4-BE49-F238E27FC236}">
                    <a16:creationId xmlns:a16="http://schemas.microsoft.com/office/drawing/2014/main" id="{9918F2E7-E566-4BED-9278-913A9A6D82FE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783" name="Rectangle 782">
                  <a:extLst>
                    <a:ext uri="{FF2B5EF4-FFF2-40B4-BE49-F238E27FC236}">
                      <a16:creationId xmlns:a16="http://schemas.microsoft.com/office/drawing/2014/main" id="{046DD8BA-4F97-47AE-9E31-AC95BF33448D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84" name="Rectangle 783">
                  <a:extLst>
                    <a:ext uri="{FF2B5EF4-FFF2-40B4-BE49-F238E27FC236}">
                      <a16:creationId xmlns:a16="http://schemas.microsoft.com/office/drawing/2014/main" id="{6AA584C6-929E-45DA-B678-3FB1BCED504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85" name="Rectangle 784">
                  <a:extLst>
                    <a:ext uri="{FF2B5EF4-FFF2-40B4-BE49-F238E27FC236}">
                      <a16:creationId xmlns:a16="http://schemas.microsoft.com/office/drawing/2014/main" id="{7943D04B-8A88-4CE7-A3B8-99A539C03570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86" name="Rectangle 785">
                  <a:extLst>
                    <a:ext uri="{FF2B5EF4-FFF2-40B4-BE49-F238E27FC236}">
                      <a16:creationId xmlns:a16="http://schemas.microsoft.com/office/drawing/2014/main" id="{48691EDC-C15D-43F9-9A7A-6577D2E9437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78" name="Group 777">
                <a:extLst>
                  <a:ext uri="{FF2B5EF4-FFF2-40B4-BE49-F238E27FC236}">
                    <a16:creationId xmlns:a16="http://schemas.microsoft.com/office/drawing/2014/main" id="{69C19D52-D8B5-4950-8AA9-6F9F9C4F9BAE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79" name="Straight Connector 778">
                  <a:extLst>
                    <a:ext uri="{FF2B5EF4-FFF2-40B4-BE49-F238E27FC236}">
                      <a16:creationId xmlns:a16="http://schemas.microsoft.com/office/drawing/2014/main" id="{8006FFE4-37C7-4C7D-8897-44A036020E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Straight Connector 779">
                  <a:extLst>
                    <a:ext uri="{FF2B5EF4-FFF2-40B4-BE49-F238E27FC236}">
                      <a16:creationId xmlns:a16="http://schemas.microsoft.com/office/drawing/2014/main" id="{44A7BF15-9B93-4B88-A46B-DDABDE6941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Straight Connector 780">
                  <a:extLst>
                    <a:ext uri="{FF2B5EF4-FFF2-40B4-BE49-F238E27FC236}">
                      <a16:creationId xmlns:a16="http://schemas.microsoft.com/office/drawing/2014/main" id="{CF57A67E-3628-4A7C-A789-495FE11AA7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Straight Connector 781">
                  <a:extLst>
                    <a:ext uri="{FF2B5EF4-FFF2-40B4-BE49-F238E27FC236}">
                      <a16:creationId xmlns:a16="http://schemas.microsoft.com/office/drawing/2014/main" id="{9F341BF2-0B04-4FF8-9D04-72BF2C3C7D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6" name="Group 745">
              <a:extLst>
                <a:ext uri="{FF2B5EF4-FFF2-40B4-BE49-F238E27FC236}">
                  <a16:creationId xmlns:a16="http://schemas.microsoft.com/office/drawing/2014/main" id="{B347C9BE-022E-4E68-AA27-205750919EB0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755" name="Group 754">
                <a:extLst>
                  <a:ext uri="{FF2B5EF4-FFF2-40B4-BE49-F238E27FC236}">
                    <a16:creationId xmlns:a16="http://schemas.microsoft.com/office/drawing/2014/main" id="{E4514D49-531E-4638-9BA6-483EB9B4B21B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771" name="Rectangle 770">
                  <a:extLst>
                    <a:ext uri="{FF2B5EF4-FFF2-40B4-BE49-F238E27FC236}">
                      <a16:creationId xmlns:a16="http://schemas.microsoft.com/office/drawing/2014/main" id="{C18DE1C3-AE46-4DDD-9621-E80A671E2B29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72" name="Rectangle 771">
                  <a:extLst>
                    <a:ext uri="{FF2B5EF4-FFF2-40B4-BE49-F238E27FC236}">
                      <a16:creationId xmlns:a16="http://schemas.microsoft.com/office/drawing/2014/main" id="{24EB8F05-A42C-4C65-973C-415DC50616BA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73" name="Rectangle 772">
                  <a:extLst>
                    <a:ext uri="{FF2B5EF4-FFF2-40B4-BE49-F238E27FC236}">
                      <a16:creationId xmlns:a16="http://schemas.microsoft.com/office/drawing/2014/main" id="{26C21941-F1B9-487A-8D6F-0464E80E89D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74" name="Rectangle 773">
                  <a:extLst>
                    <a:ext uri="{FF2B5EF4-FFF2-40B4-BE49-F238E27FC236}">
                      <a16:creationId xmlns:a16="http://schemas.microsoft.com/office/drawing/2014/main" id="{CDA8B58A-D43A-4691-8ABB-04594528637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56" name="Group 755">
                <a:extLst>
                  <a:ext uri="{FF2B5EF4-FFF2-40B4-BE49-F238E27FC236}">
                    <a16:creationId xmlns:a16="http://schemas.microsoft.com/office/drawing/2014/main" id="{575DD58A-1712-437C-B4EC-C8F69961142E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67" name="Straight Connector 766">
                  <a:extLst>
                    <a:ext uri="{FF2B5EF4-FFF2-40B4-BE49-F238E27FC236}">
                      <a16:creationId xmlns:a16="http://schemas.microsoft.com/office/drawing/2014/main" id="{C330B28E-3FBA-4643-8658-AA60CBB151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8" name="Straight Connector 767">
                  <a:extLst>
                    <a:ext uri="{FF2B5EF4-FFF2-40B4-BE49-F238E27FC236}">
                      <a16:creationId xmlns:a16="http://schemas.microsoft.com/office/drawing/2014/main" id="{FACB7352-6DA7-4411-A709-4CB751C7C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Straight Connector 768">
                  <a:extLst>
                    <a:ext uri="{FF2B5EF4-FFF2-40B4-BE49-F238E27FC236}">
                      <a16:creationId xmlns:a16="http://schemas.microsoft.com/office/drawing/2014/main" id="{ACC65460-FC9F-4A0B-B991-E9F606E163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Straight Connector 769">
                  <a:extLst>
                    <a:ext uri="{FF2B5EF4-FFF2-40B4-BE49-F238E27FC236}">
                      <a16:creationId xmlns:a16="http://schemas.microsoft.com/office/drawing/2014/main" id="{9F8DD923-2D90-4454-A171-2E9572C9E0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7" name="Group 756">
                <a:extLst>
                  <a:ext uri="{FF2B5EF4-FFF2-40B4-BE49-F238E27FC236}">
                    <a16:creationId xmlns:a16="http://schemas.microsoft.com/office/drawing/2014/main" id="{B026DF7C-F159-4CFE-BA8D-043AEC817B2A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763" name="Rectangle 762">
                  <a:extLst>
                    <a:ext uri="{FF2B5EF4-FFF2-40B4-BE49-F238E27FC236}">
                      <a16:creationId xmlns:a16="http://schemas.microsoft.com/office/drawing/2014/main" id="{D786C413-4CC7-4CBD-A798-D0F2A57193E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64" name="Rectangle 763">
                  <a:extLst>
                    <a:ext uri="{FF2B5EF4-FFF2-40B4-BE49-F238E27FC236}">
                      <a16:creationId xmlns:a16="http://schemas.microsoft.com/office/drawing/2014/main" id="{A6829E69-964B-4D94-8DAF-1B534C49191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65" name="Rectangle 764">
                  <a:extLst>
                    <a:ext uri="{FF2B5EF4-FFF2-40B4-BE49-F238E27FC236}">
                      <a16:creationId xmlns:a16="http://schemas.microsoft.com/office/drawing/2014/main" id="{B251E3AB-1E05-45B0-9726-D6460358E9BA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66" name="Rectangle 765">
                  <a:extLst>
                    <a:ext uri="{FF2B5EF4-FFF2-40B4-BE49-F238E27FC236}">
                      <a16:creationId xmlns:a16="http://schemas.microsoft.com/office/drawing/2014/main" id="{90EB3ED3-00FF-4CF5-AD55-8FADA75EF1D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58" name="Group 757">
                <a:extLst>
                  <a:ext uri="{FF2B5EF4-FFF2-40B4-BE49-F238E27FC236}">
                    <a16:creationId xmlns:a16="http://schemas.microsoft.com/office/drawing/2014/main" id="{73E4529E-ADBD-41C7-9327-90FC59429180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59" name="Straight Connector 758">
                  <a:extLst>
                    <a:ext uri="{FF2B5EF4-FFF2-40B4-BE49-F238E27FC236}">
                      <a16:creationId xmlns:a16="http://schemas.microsoft.com/office/drawing/2014/main" id="{976D1570-E1A0-4983-B0CA-1B9C86180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0" name="Straight Connector 759">
                  <a:extLst>
                    <a:ext uri="{FF2B5EF4-FFF2-40B4-BE49-F238E27FC236}">
                      <a16:creationId xmlns:a16="http://schemas.microsoft.com/office/drawing/2014/main" id="{4F36B73B-DA8B-4EFC-8BDF-75D516A023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Straight Connector 760">
                  <a:extLst>
                    <a:ext uri="{FF2B5EF4-FFF2-40B4-BE49-F238E27FC236}">
                      <a16:creationId xmlns:a16="http://schemas.microsoft.com/office/drawing/2014/main" id="{4A399AA7-371F-4BC5-9C39-04C849B258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2" name="Straight Connector 761">
                  <a:extLst>
                    <a:ext uri="{FF2B5EF4-FFF2-40B4-BE49-F238E27FC236}">
                      <a16:creationId xmlns:a16="http://schemas.microsoft.com/office/drawing/2014/main" id="{A1EADB94-BFC2-4FAE-9F4F-55C7ECF666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7" name="Group 746">
              <a:extLst>
                <a:ext uri="{FF2B5EF4-FFF2-40B4-BE49-F238E27FC236}">
                  <a16:creationId xmlns:a16="http://schemas.microsoft.com/office/drawing/2014/main" id="{14EE5F5A-2FF8-4FFF-85BD-A8DCFC1954BB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748" name="Rectangle 747">
                <a:extLst>
                  <a:ext uri="{FF2B5EF4-FFF2-40B4-BE49-F238E27FC236}">
                    <a16:creationId xmlns:a16="http://schemas.microsoft.com/office/drawing/2014/main" id="{4D695AF9-5AE4-4FB5-B451-DA4942DCDE52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FC28932E-295C-4173-BABB-E0F59E9AFD34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751" name="Picture 750" descr="School icon">
                  <a:extLst>
                    <a:ext uri="{FF2B5EF4-FFF2-40B4-BE49-F238E27FC236}">
                      <a16:creationId xmlns:a16="http://schemas.microsoft.com/office/drawing/2014/main" id="{A15E7722-3D4B-4D80-BB81-655E4A614B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6CC27CF3-977E-4A36-97F3-2842469FFBDE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753" name="Straight Connector 752">
                    <a:extLst>
                      <a:ext uri="{FF2B5EF4-FFF2-40B4-BE49-F238E27FC236}">
                        <a16:creationId xmlns:a16="http://schemas.microsoft.com/office/drawing/2014/main" id="{6264601B-5182-45E7-866B-94093604953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4" name="Parallelogram 753">
                    <a:extLst>
                      <a:ext uri="{FF2B5EF4-FFF2-40B4-BE49-F238E27FC236}">
                        <a16:creationId xmlns:a16="http://schemas.microsoft.com/office/drawing/2014/main" id="{77F6BCE2-37F8-48CD-B14A-E65863EB8BE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750" name="Graphic 749" descr="Family with boy">
                <a:extLst>
                  <a:ext uri="{FF2B5EF4-FFF2-40B4-BE49-F238E27FC236}">
                    <a16:creationId xmlns:a16="http://schemas.microsoft.com/office/drawing/2014/main" id="{6ACDA4F3-1DE7-45E2-BB53-730C516A7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D2397D-216C-4D7E-93C9-24420DE127ED}"/>
              </a:ext>
            </a:extLst>
          </p:cNvPr>
          <p:cNvGrpSpPr/>
          <p:nvPr/>
        </p:nvGrpSpPr>
        <p:grpSpPr>
          <a:xfrm>
            <a:off x="7756911" y="3835737"/>
            <a:ext cx="422895" cy="671236"/>
            <a:chOff x="7433305" y="2548529"/>
            <a:chExt cx="1750508" cy="2773656"/>
          </a:xfrm>
        </p:grpSpPr>
        <p:grpSp>
          <p:nvGrpSpPr>
            <p:cNvPr id="672" name="Group 671">
              <a:extLst>
                <a:ext uri="{FF2B5EF4-FFF2-40B4-BE49-F238E27FC236}">
                  <a16:creationId xmlns:a16="http://schemas.microsoft.com/office/drawing/2014/main" id="{A0EAEA6A-74B1-4F21-A021-63F9A87EC03B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723" name="Rectangle 722">
                <a:extLst>
                  <a:ext uri="{FF2B5EF4-FFF2-40B4-BE49-F238E27FC236}">
                    <a16:creationId xmlns:a16="http://schemas.microsoft.com/office/drawing/2014/main" id="{0DABE39C-287B-4479-B4A3-20007C409DF2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24" name="Rectangle 723">
                <a:extLst>
                  <a:ext uri="{FF2B5EF4-FFF2-40B4-BE49-F238E27FC236}">
                    <a16:creationId xmlns:a16="http://schemas.microsoft.com/office/drawing/2014/main" id="{9DB5A1A7-18D6-4B7A-9176-DC58B9C612E9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25" name="Rectangle 724">
                <a:extLst>
                  <a:ext uri="{FF2B5EF4-FFF2-40B4-BE49-F238E27FC236}">
                    <a16:creationId xmlns:a16="http://schemas.microsoft.com/office/drawing/2014/main" id="{7738A2A9-7621-4FC8-BCBC-AF39751D6692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26" name="Rectangle 725">
                <a:extLst>
                  <a:ext uri="{FF2B5EF4-FFF2-40B4-BE49-F238E27FC236}">
                    <a16:creationId xmlns:a16="http://schemas.microsoft.com/office/drawing/2014/main" id="{2043C6CC-CE3F-47CF-9DE3-47F02523E632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727" name="Straight Connector 726">
                <a:extLst>
                  <a:ext uri="{FF2B5EF4-FFF2-40B4-BE49-F238E27FC236}">
                    <a16:creationId xmlns:a16="http://schemas.microsoft.com/office/drawing/2014/main" id="{46149249-0A32-4A9D-BD48-FAC80F6290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728" name="Group 727">
                <a:extLst>
                  <a:ext uri="{FF2B5EF4-FFF2-40B4-BE49-F238E27FC236}">
                    <a16:creationId xmlns:a16="http://schemas.microsoft.com/office/drawing/2014/main" id="{8A05972D-CB65-4277-82CE-8BF81BC05815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729" name="Group 728">
                  <a:extLst>
                    <a:ext uri="{FF2B5EF4-FFF2-40B4-BE49-F238E27FC236}">
                      <a16:creationId xmlns:a16="http://schemas.microsoft.com/office/drawing/2014/main" id="{371B8D6B-C46D-4068-9596-0F4997698DE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740" name="Straight Connector 739">
                    <a:extLst>
                      <a:ext uri="{FF2B5EF4-FFF2-40B4-BE49-F238E27FC236}">
                        <a16:creationId xmlns:a16="http://schemas.microsoft.com/office/drawing/2014/main" id="{7F10C379-C52B-4A79-866C-0BF94F1CAF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41" name="Straight Connector 740">
                    <a:extLst>
                      <a:ext uri="{FF2B5EF4-FFF2-40B4-BE49-F238E27FC236}">
                        <a16:creationId xmlns:a16="http://schemas.microsoft.com/office/drawing/2014/main" id="{F9B69128-D2DD-4EDD-B659-19035DED59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42" name="Straight Connector 741">
                    <a:extLst>
                      <a:ext uri="{FF2B5EF4-FFF2-40B4-BE49-F238E27FC236}">
                        <a16:creationId xmlns:a16="http://schemas.microsoft.com/office/drawing/2014/main" id="{F3F812C1-1574-4673-BEA8-8C914DACF8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43" name="Straight Connector 742">
                    <a:extLst>
                      <a:ext uri="{FF2B5EF4-FFF2-40B4-BE49-F238E27FC236}">
                        <a16:creationId xmlns:a16="http://schemas.microsoft.com/office/drawing/2014/main" id="{C5EE2F66-8323-43FD-9FA2-E6C9ECC888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730" name="Group 729">
                  <a:extLst>
                    <a:ext uri="{FF2B5EF4-FFF2-40B4-BE49-F238E27FC236}">
                      <a16:creationId xmlns:a16="http://schemas.microsoft.com/office/drawing/2014/main" id="{D90C0F1B-2B8E-4441-BADF-2F3C8C5B2902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736" name="Straight Connector 735">
                    <a:extLst>
                      <a:ext uri="{FF2B5EF4-FFF2-40B4-BE49-F238E27FC236}">
                        <a16:creationId xmlns:a16="http://schemas.microsoft.com/office/drawing/2014/main" id="{97799902-140A-4221-85E5-4833A8B04B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7" name="Straight Connector 736">
                    <a:extLst>
                      <a:ext uri="{FF2B5EF4-FFF2-40B4-BE49-F238E27FC236}">
                        <a16:creationId xmlns:a16="http://schemas.microsoft.com/office/drawing/2014/main" id="{8F731B80-BDE0-4391-9017-66B3664F63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8" name="Straight Connector 737">
                    <a:extLst>
                      <a:ext uri="{FF2B5EF4-FFF2-40B4-BE49-F238E27FC236}">
                        <a16:creationId xmlns:a16="http://schemas.microsoft.com/office/drawing/2014/main" id="{3FE63B43-437F-445A-9847-BC5A9223B5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9" name="Straight Connector 738">
                    <a:extLst>
                      <a:ext uri="{FF2B5EF4-FFF2-40B4-BE49-F238E27FC236}">
                        <a16:creationId xmlns:a16="http://schemas.microsoft.com/office/drawing/2014/main" id="{12F5E5FD-CAEB-4EBB-891B-10E4707DF9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731" name="Group 730">
                  <a:extLst>
                    <a:ext uri="{FF2B5EF4-FFF2-40B4-BE49-F238E27FC236}">
                      <a16:creationId xmlns:a16="http://schemas.microsoft.com/office/drawing/2014/main" id="{06F2FDE6-AF79-42D1-A698-5C4A3DA03D15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732" name="Straight Connector 731">
                    <a:extLst>
                      <a:ext uri="{FF2B5EF4-FFF2-40B4-BE49-F238E27FC236}">
                        <a16:creationId xmlns:a16="http://schemas.microsoft.com/office/drawing/2014/main" id="{9199EB1E-B7F6-4590-A772-16472490B7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3" name="Straight Connector 732">
                    <a:extLst>
                      <a:ext uri="{FF2B5EF4-FFF2-40B4-BE49-F238E27FC236}">
                        <a16:creationId xmlns:a16="http://schemas.microsoft.com/office/drawing/2014/main" id="{021A05FC-38CB-4190-B666-58C6DC2CDB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4" name="Straight Connector 733">
                    <a:extLst>
                      <a:ext uri="{FF2B5EF4-FFF2-40B4-BE49-F238E27FC236}">
                        <a16:creationId xmlns:a16="http://schemas.microsoft.com/office/drawing/2014/main" id="{B9AE973A-D3D8-4C83-A817-A8ABF6B41F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735" name="Straight Connector 734">
                    <a:extLst>
                      <a:ext uri="{FF2B5EF4-FFF2-40B4-BE49-F238E27FC236}">
                        <a16:creationId xmlns:a16="http://schemas.microsoft.com/office/drawing/2014/main" id="{9035EB8F-FCD4-4480-879D-99EBCD7EF4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673" name="Group 672">
              <a:extLst>
                <a:ext uri="{FF2B5EF4-FFF2-40B4-BE49-F238E27FC236}">
                  <a16:creationId xmlns:a16="http://schemas.microsoft.com/office/drawing/2014/main" id="{713EA19D-6950-415E-B466-42C5D710E091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703" name="Group 702">
                <a:extLst>
                  <a:ext uri="{FF2B5EF4-FFF2-40B4-BE49-F238E27FC236}">
                    <a16:creationId xmlns:a16="http://schemas.microsoft.com/office/drawing/2014/main" id="{A350209E-7FB2-4361-A95C-E5130AA710D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719" name="Rectangle 718">
                  <a:extLst>
                    <a:ext uri="{FF2B5EF4-FFF2-40B4-BE49-F238E27FC236}">
                      <a16:creationId xmlns:a16="http://schemas.microsoft.com/office/drawing/2014/main" id="{CF64E855-EDCA-49D0-8717-6497E4BFB0B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20" name="Rectangle 719">
                  <a:extLst>
                    <a:ext uri="{FF2B5EF4-FFF2-40B4-BE49-F238E27FC236}">
                      <a16:creationId xmlns:a16="http://schemas.microsoft.com/office/drawing/2014/main" id="{E1CFDBDC-CB74-47AC-8F38-05E1C9808BEC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21" name="Rectangle 720">
                  <a:extLst>
                    <a:ext uri="{FF2B5EF4-FFF2-40B4-BE49-F238E27FC236}">
                      <a16:creationId xmlns:a16="http://schemas.microsoft.com/office/drawing/2014/main" id="{26D00971-D399-49FD-8A97-44189F33857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22" name="Rectangle 721">
                  <a:extLst>
                    <a:ext uri="{FF2B5EF4-FFF2-40B4-BE49-F238E27FC236}">
                      <a16:creationId xmlns:a16="http://schemas.microsoft.com/office/drawing/2014/main" id="{1BF8FBE3-F069-469D-86DE-D3295DF873C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04" name="Group 703">
                <a:extLst>
                  <a:ext uri="{FF2B5EF4-FFF2-40B4-BE49-F238E27FC236}">
                    <a16:creationId xmlns:a16="http://schemas.microsoft.com/office/drawing/2014/main" id="{72EC46DD-9050-42DD-8590-1D0E0FC9171D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15" name="Straight Connector 714">
                  <a:extLst>
                    <a:ext uri="{FF2B5EF4-FFF2-40B4-BE49-F238E27FC236}">
                      <a16:creationId xmlns:a16="http://schemas.microsoft.com/office/drawing/2014/main" id="{11C8CBCE-DA07-47EB-89A6-7B787D4010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Straight Connector 715">
                  <a:extLst>
                    <a:ext uri="{FF2B5EF4-FFF2-40B4-BE49-F238E27FC236}">
                      <a16:creationId xmlns:a16="http://schemas.microsoft.com/office/drawing/2014/main" id="{22FDEAE7-4D82-42FB-8FF8-4D0CCCB8D9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Straight Connector 716">
                  <a:extLst>
                    <a:ext uri="{FF2B5EF4-FFF2-40B4-BE49-F238E27FC236}">
                      <a16:creationId xmlns:a16="http://schemas.microsoft.com/office/drawing/2014/main" id="{04AC7DEB-5636-4AEE-8B84-B417C5B80B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Straight Connector 717">
                  <a:extLst>
                    <a:ext uri="{FF2B5EF4-FFF2-40B4-BE49-F238E27FC236}">
                      <a16:creationId xmlns:a16="http://schemas.microsoft.com/office/drawing/2014/main" id="{08BDA04C-D85A-4CC2-B635-F6CF868472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5" name="Group 704">
                <a:extLst>
                  <a:ext uri="{FF2B5EF4-FFF2-40B4-BE49-F238E27FC236}">
                    <a16:creationId xmlns:a16="http://schemas.microsoft.com/office/drawing/2014/main" id="{D9C82474-8C79-4BED-B55F-6633DC1EC2ED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711" name="Rectangle 710">
                  <a:extLst>
                    <a:ext uri="{FF2B5EF4-FFF2-40B4-BE49-F238E27FC236}">
                      <a16:creationId xmlns:a16="http://schemas.microsoft.com/office/drawing/2014/main" id="{A0DB18BD-17A2-480A-A540-8AFBD047D2A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12" name="Rectangle 711">
                  <a:extLst>
                    <a:ext uri="{FF2B5EF4-FFF2-40B4-BE49-F238E27FC236}">
                      <a16:creationId xmlns:a16="http://schemas.microsoft.com/office/drawing/2014/main" id="{2185E54F-56A5-4C8A-B961-EC5ADDC0667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13" name="Rectangle 712">
                  <a:extLst>
                    <a:ext uri="{FF2B5EF4-FFF2-40B4-BE49-F238E27FC236}">
                      <a16:creationId xmlns:a16="http://schemas.microsoft.com/office/drawing/2014/main" id="{9880F301-6909-4BD2-A8DC-93A9E23017D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14" name="Rectangle 713">
                  <a:extLst>
                    <a:ext uri="{FF2B5EF4-FFF2-40B4-BE49-F238E27FC236}">
                      <a16:creationId xmlns:a16="http://schemas.microsoft.com/office/drawing/2014/main" id="{E385D572-7D4F-47A6-8DEC-B6B7818394C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706" name="Group 705">
                <a:extLst>
                  <a:ext uri="{FF2B5EF4-FFF2-40B4-BE49-F238E27FC236}">
                    <a16:creationId xmlns:a16="http://schemas.microsoft.com/office/drawing/2014/main" id="{20509C2F-EA94-4797-8CB4-779074134B4E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707" name="Straight Connector 706">
                  <a:extLst>
                    <a:ext uri="{FF2B5EF4-FFF2-40B4-BE49-F238E27FC236}">
                      <a16:creationId xmlns:a16="http://schemas.microsoft.com/office/drawing/2014/main" id="{74D8EC40-2A26-44CB-ADC4-279F486FA2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8" name="Straight Connector 707">
                  <a:extLst>
                    <a:ext uri="{FF2B5EF4-FFF2-40B4-BE49-F238E27FC236}">
                      <a16:creationId xmlns:a16="http://schemas.microsoft.com/office/drawing/2014/main" id="{891C4056-6B52-4D7D-8217-020EDCB894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9" name="Straight Connector 708">
                  <a:extLst>
                    <a:ext uri="{FF2B5EF4-FFF2-40B4-BE49-F238E27FC236}">
                      <a16:creationId xmlns:a16="http://schemas.microsoft.com/office/drawing/2014/main" id="{BF694A0E-7B74-46C7-9E12-7EC598FC7E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0" name="Straight Connector 709">
                  <a:extLst>
                    <a:ext uri="{FF2B5EF4-FFF2-40B4-BE49-F238E27FC236}">
                      <a16:creationId xmlns:a16="http://schemas.microsoft.com/office/drawing/2014/main" id="{6FF5B471-F629-450F-8B8E-BCA429BE5B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4" name="Group 673">
              <a:extLst>
                <a:ext uri="{FF2B5EF4-FFF2-40B4-BE49-F238E27FC236}">
                  <a16:creationId xmlns:a16="http://schemas.microsoft.com/office/drawing/2014/main" id="{F7FF716C-BE75-451F-B046-89B568C7C062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2376A114-2A45-44D6-999E-E47656CBE273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699" name="Rectangle 698">
                  <a:extLst>
                    <a:ext uri="{FF2B5EF4-FFF2-40B4-BE49-F238E27FC236}">
                      <a16:creationId xmlns:a16="http://schemas.microsoft.com/office/drawing/2014/main" id="{1C7E68A0-22F4-4AD8-8E1F-55A09095609A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00" name="Rectangle 699">
                  <a:extLst>
                    <a:ext uri="{FF2B5EF4-FFF2-40B4-BE49-F238E27FC236}">
                      <a16:creationId xmlns:a16="http://schemas.microsoft.com/office/drawing/2014/main" id="{AB5BC46F-C1AC-47C3-8BE9-FC0749A38BD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01" name="Rectangle 700">
                  <a:extLst>
                    <a:ext uri="{FF2B5EF4-FFF2-40B4-BE49-F238E27FC236}">
                      <a16:creationId xmlns:a16="http://schemas.microsoft.com/office/drawing/2014/main" id="{CE0E8FC8-99AD-4A67-872D-DE28E00FF900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02" name="Rectangle 701">
                  <a:extLst>
                    <a:ext uri="{FF2B5EF4-FFF2-40B4-BE49-F238E27FC236}">
                      <a16:creationId xmlns:a16="http://schemas.microsoft.com/office/drawing/2014/main" id="{306F6C75-E2D1-4379-B8E9-3D6E49843C7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CD3C8706-3605-4516-8093-350B20B87381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95" name="Straight Connector 694">
                  <a:extLst>
                    <a:ext uri="{FF2B5EF4-FFF2-40B4-BE49-F238E27FC236}">
                      <a16:creationId xmlns:a16="http://schemas.microsoft.com/office/drawing/2014/main" id="{52CE1424-5E79-4978-8A40-1A0F514575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6" name="Straight Connector 695">
                  <a:extLst>
                    <a:ext uri="{FF2B5EF4-FFF2-40B4-BE49-F238E27FC236}">
                      <a16:creationId xmlns:a16="http://schemas.microsoft.com/office/drawing/2014/main" id="{3FFC04A8-18E6-40CE-BC49-9F549DAFE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7" name="Straight Connector 696">
                  <a:extLst>
                    <a:ext uri="{FF2B5EF4-FFF2-40B4-BE49-F238E27FC236}">
                      <a16:creationId xmlns:a16="http://schemas.microsoft.com/office/drawing/2014/main" id="{F22ED619-F815-4255-A1FF-326DAB8796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8" name="Straight Connector 697">
                  <a:extLst>
                    <a:ext uri="{FF2B5EF4-FFF2-40B4-BE49-F238E27FC236}">
                      <a16:creationId xmlns:a16="http://schemas.microsoft.com/office/drawing/2014/main" id="{DA076700-D392-49AA-B50C-1D13108F24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5BBFE777-7962-4FB9-ADB3-3EF0141E40C0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691" name="Rectangle 690">
                  <a:extLst>
                    <a:ext uri="{FF2B5EF4-FFF2-40B4-BE49-F238E27FC236}">
                      <a16:creationId xmlns:a16="http://schemas.microsoft.com/office/drawing/2014/main" id="{0EFE2DBD-B4B7-445F-9368-AFB214652277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92" name="Rectangle 691">
                  <a:extLst>
                    <a:ext uri="{FF2B5EF4-FFF2-40B4-BE49-F238E27FC236}">
                      <a16:creationId xmlns:a16="http://schemas.microsoft.com/office/drawing/2014/main" id="{60558901-AA78-4D74-89FF-4E3F0B66666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93" name="Rectangle 692">
                  <a:extLst>
                    <a:ext uri="{FF2B5EF4-FFF2-40B4-BE49-F238E27FC236}">
                      <a16:creationId xmlns:a16="http://schemas.microsoft.com/office/drawing/2014/main" id="{316D1CAD-ABED-4545-B080-8BC6D9897FC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94" name="Rectangle 693">
                  <a:extLst>
                    <a:ext uri="{FF2B5EF4-FFF2-40B4-BE49-F238E27FC236}">
                      <a16:creationId xmlns:a16="http://schemas.microsoft.com/office/drawing/2014/main" id="{BB433A79-1B7A-4805-AEA0-7D4D3CC3ABFD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D7D18A23-E1DE-4EE3-9D6A-D26977DD8BE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87" name="Straight Connector 686">
                  <a:extLst>
                    <a:ext uri="{FF2B5EF4-FFF2-40B4-BE49-F238E27FC236}">
                      <a16:creationId xmlns:a16="http://schemas.microsoft.com/office/drawing/2014/main" id="{A5529EE5-FD96-4D55-9C84-16F693AEDB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8" name="Straight Connector 687">
                  <a:extLst>
                    <a:ext uri="{FF2B5EF4-FFF2-40B4-BE49-F238E27FC236}">
                      <a16:creationId xmlns:a16="http://schemas.microsoft.com/office/drawing/2014/main" id="{755A39F8-1E1C-479A-BF2F-D145C47E83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9" name="Straight Connector 688">
                  <a:extLst>
                    <a:ext uri="{FF2B5EF4-FFF2-40B4-BE49-F238E27FC236}">
                      <a16:creationId xmlns:a16="http://schemas.microsoft.com/office/drawing/2014/main" id="{39F5F8D5-003A-438E-AA3D-6A6673B3E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0" name="Straight Connector 689">
                  <a:extLst>
                    <a:ext uri="{FF2B5EF4-FFF2-40B4-BE49-F238E27FC236}">
                      <a16:creationId xmlns:a16="http://schemas.microsoft.com/office/drawing/2014/main" id="{17A8D902-A0C8-4410-93AE-D94319EC7D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75" name="Group 674">
              <a:extLst>
                <a:ext uri="{FF2B5EF4-FFF2-40B4-BE49-F238E27FC236}">
                  <a16:creationId xmlns:a16="http://schemas.microsoft.com/office/drawing/2014/main" id="{F3372273-2C67-4F4E-ACFF-8A624507B1DB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676" name="Rectangle 675">
                <a:extLst>
                  <a:ext uri="{FF2B5EF4-FFF2-40B4-BE49-F238E27FC236}">
                    <a16:creationId xmlns:a16="http://schemas.microsoft.com/office/drawing/2014/main" id="{ED19B3B4-E45E-45F5-A5DD-97ACDB07290F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677" name="Group 676">
                <a:extLst>
                  <a:ext uri="{FF2B5EF4-FFF2-40B4-BE49-F238E27FC236}">
                    <a16:creationId xmlns:a16="http://schemas.microsoft.com/office/drawing/2014/main" id="{05FEAE3B-0CCD-4298-8528-02006ACD8D7F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679" name="Picture 678" descr="School icon">
                  <a:extLst>
                    <a:ext uri="{FF2B5EF4-FFF2-40B4-BE49-F238E27FC236}">
                      <a16:creationId xmlns:a16="http://schemas.microsoft.com/office/drawing/2014/main" id="{88A81A8B-F18A-46CF-A5BB-2ACC8BA985D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80" name="Group 679">
                  <a:extLst>
                    <a:ext uri="{FF2B5EF4-FFF2-40B4-BE49-F238E27FC236}">
                      <a16:creationId xmlns:a16="http://schemas.microsoft.com/office/drawing/2014/main" id="{42D816AE-D1CC-4E73-B365-E389875A1884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681" name="Straight Connector 680">
                    <a:extLst>
                      <a:ext uri="{FF2B5EF4-FFF2-40B4-BE49-F238E27FC236}">
                        <a16:creationId xmlns:a16="http://schemas.microsoft.com/office/drawing/2014/main" id="{D9CB4B83-2EE2-4916-A126-D3C24FB6A18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2" name="Parallelogram 681">
                    <a:extLst>
                      <a:ext uri="{FF2B5EF4-FFF2-40B4-BE49-F238E27FC236}">
                        <a16:creationId xmlns:a16="http://schemas.microsoft.com/office/drawing/2014/main" id="{B39DD4CA-98A8-4EF7-9185-B4F48D7ECF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678" name="Graphic 677" descr="Family with boy">
                <a:extLst>
                  <a:ext uri="{FF2B5EF4-FFF2-40B4-BE49-F238E27FC236}">
                    <a16:creationId xmlns:a16="http://schemas.microsoft.com/office/drawing/2014/main" id="{CB991F8E-AF83-45F7-8483-93063F0D5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C12569-045D-4332-8399-661D30E45381}"/>
              </a:ext>
            </a:extLst>
          </p:cNvPr>
          <p:cNvGrpSpPr/>
          <p:nvPr/>
        </p:nvGrpSpPr>
        <p:grpSpPr>
          <a:xfrm>
            <a:off x="10040846" y="3734192"/>
            <a:ext cx="422895" cy="671236"/>
            <a:chOff x="7433305" y="2548529"/>
            <a:chExt cx="1750508" cy="2773656"/>
          </a:xfrm>
        </p:grpSpPr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515C7FA9-B912-45CB-9041-F4E6CAB16E16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651" name="Rectangle 650">
                <a:extLst>
                  <a:ext uri="{FF2B5EF4-FFF2-40B4-BE49-F238E27FC236}">
                    <a16:creationId xmlns:a16="http://schemas.microsoft.com/office/drawing/2014/main" id="{82CA3FD4-8DA2-4B82-A6C9-0D8F7F6BEA17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652" name="Rectangle 651">
                <a:extLst>
                  <a:ext uri="{FF2B5EF4-FFF2-40B4-BE49-F238E27FC236}">
                    <a16:creationId xmlns:a16="http://schemas.microsoft.com/office/drawing/2014/main" id="{39495805-D202-473C-950D-DC70B9EFFFDB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653" name="Rectangle 652">
                <a:extLst>
                  <a:ext uri="{FF2B5EF4-FFF2-40B4-BE49-F238E27FC236}">
                    <a16:creationId xmlns:a16="http://schemas.microsoft.com/office/drawing/2014/main" id="{7F1454F1-F13C-496D-98BC-B708DC8998F9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654" name="Rectangle 653">
                <a:extLst>
                  <a:ext uri="{FF2B5EF4-FFF2-40B4-BE49-F238E27FC236}">
                    <a16:creationId xmlns:a16="http://schemas.microsoft.com/office/drawing/2014/main" id="{D0336175-4D4A-4F5C-B4DD-0B65E9DAC38A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655" name="Straight Connector 654">
                <a:extLst>
                  <a:ext uri="{FF2B5EF4-FFF2-40B4-BE49-F238E27FC236}">
                    <a16:creationId xmlns:a16="http://schemas.microsoft.com/office/drawing/2014/main" id="{C3ABDB45-6A95-4D86-87F2-D0163E500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656" name="Group 655">
                <a:extLst>
                  <a:ext uri="{FF2B5EF4-FFF2-40B4-BE49-F238E27FC236}">
                    <a16:creationId xmlns:a16="http://schemas.microsoft.com/office/drawing/2014/main" id="{E27A53F2-C9D6-4CE3-B97A-6D57E37E0E04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657" name="Group 656">
                  <a:extLst>
                    <a:ext uri="{FF2B5EF4-FFF2-40B4-BE49-F238E27FC236}">
                      <a16:creationId xmlns:a16="http://schemas.microsoft.com/office/drawing/2014/main" id="{EB07582A-E4C9-4C5E-BCE1-BA44E56D939C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668" name="Straight Connector 667">
                    <a:extLst>
                      <a:ext uri="{FF2B5EF4-FFF2-40B4-BE49-F238E27FC236}">
                        <a16:creationId xmlns:a16="http://schemas.microsoft.com/office/drawing/2014/main" id="{00C15360-C914-48A8-A4FE-D9E9BB9598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9" name="Straight Connector 668">
                    <a:extLst>
                      <a:ext uri="{FF2B5EF4-FFF2-40B4-BE49-F238E27FC236}">
                        <a16:creationId xmlns:a16="http://schemas.microsoft.com/office/drawing/2014/main" id="{AF3BE3A1-4C8A-4CA9-BD56-C59A824C7C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70" name="Straight Connector 669">
                    <a:extLst>
                      <a:ext uri="{FF2B5EF4-FFF2-40B4-BE49-F238E27FC236}">
                        <a16:creationId xmlns:a16="http://schemas.microsoft.com/office/drawing/2014/main" id="{06739730-A595-4F14-AA1B-A236D0D976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71" name="Straight Connector 670">
                    <a:extLst>
                      <a:ext uri="{FF2B5EF4-FFF2-40B4-BE49-F238E27FC236}">
                        <a16:creationId xmlns:a16="http://schemas.microsoft.com/office/drawing/2014/main" id="{42F8FE85-A3EA-4331-8CCC-E31B0C7295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658" name="Group 657">
                  <a:extLst>
                    <a:ext uri="{FF2B5EF4-FFF2-40B4-BE49-F238E27FC236}">
                      <a16:creationId xmlns:a16="http://schemas.microsoft.com/office/drawing/2014/main" id="{DE89EC66-7539-4EB4-BA5D-51CC71ED6D2B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664" name="Straight Connector 663">
                    <a:extLst>
                      <a:ext uri="{FF2B5EF4-FFF2-40B4-BE49-F238E27FC236}">
                        <a16:creationId xmlns:a16="http://schemas.microsoft.com/office/drawing/2014/main" id="{017568A1-937A-48DB-B5E0-1E8A1AFD44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5" name="Straight Connector 664">
                    <a:extLst>
                      <a:ext uri="{FF2B5EF4-FFF2-40B4-BE49-F238E27FC236}">
                        <a16:creationId xmlns:a16="http://schemas.microsoft.com/office/drawing/2014/main" id="{8254A81A-F4F3-408F-9D10-90FC0495E0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6" name="Straight Connector 665">
                    <a:extLst>
                      <a:ext uri="{FF2B5EF4-FFF2-40B4-BE49-F238E27FC236}">
                        <a16:creationId xmlns:a16="http://schemas.microsoft.com/office/drawing/2014/main" id="{2B7C2CED-E9C8-46B9-A3A6-730B5BCF24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7" name="Straight Connector 666">
                    <a:extLst>
                      <a:ext uri="{FF2B5EF4-FFF2-40B4-BE49-F238E27FC236}">
                        <a16:creationId xmlns:a16="http://schemas.microsoft.com/office/drawing/2014/main" id="{25B8D11C-A953-498F-9C85-0F231ECA73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659" name="Group 658">
                  <a:extLst>
                    <a:ext uri="{FF2B5EF4-FFF2-40B4-BE49-F238E27FC236}">
                      <a16:creationId xmlns:a16="http://schemas.microsoft.com/office/drawing/2014/main" id="{CD963FBB-9F75-49C4-8D07-E56A98EEA40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660" name="Straight Connector 659">
                    <a:extLst>
                      <a:ext uri="{FF2B5EF4-FFF2-40B4-BE49-F238E27FC236}">
                        <a16:creationId xmlns:a16="http://schemas.microsoft.com/office/drawing/2014/main" id="{8B4DB91B-1167-4EBB-95ED-16ECFB4C6E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1" name="Straight Connector 660">
                    <a:extLst>
                      <a:ext uri="{FF2B5EF4-FFF2-40B4-BE49-F238E27FC236}">
                        <a16:creationId xmlns:a16="http://schemas.microsoft.com/office/drawing/2014/main" id="{B37AE0D8-DD92-4E62-9B35-F68022EAD8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2" name="Straight Connector 661">
                    <a:extLst>
                      <a:ext uri="{FF2B5EF4-FFF2-40B4-BE49-F238E27FC236}">
                        <a16:creationId xmlns:a16="http://schemas.microsoft.com/office/drawing/2014/main" id="{4D50EBB4-3D55-43EE-91FB-3E6F1585D1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663" name="Straight Connector 662">
                    <a:extLst>
                      <a:ext uri="{FF2B5EF4-FFF2-40B4-BE49-F238E27FC236}">
                        <a16:creationId xmlns:a16="http://schemas.microsoft.com/office/drawing/2014/main" id="{BF66A46B-006A-44AA-A614-B8F933BF62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8293A1DD-3545-4AF7-86A2-FA0BBF1A0366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631" name="Group 630">
                <a:extLst>
                  <a:ext uri="{FF2B5EF4-FFF2-40B4-BE49-F238E27FC236}">
                    <a16:creationId xmlns:a16="http://schemas.microsoft.com/office/drawing/2014/main" id="{C0B49F13-9A4F-44E6-9EA1-C0A86C998E62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647" name="Rectangle 646">
                  <a:extLst>
                    <a:ext uri="{FF2B5EF4-FFF2-40B4-BE49-F238E27FC236}">
                      <a16:creationId xmlns:a16="http://schemas.microsoft.com/office/drawing/2014/main" id="{9C416AE6-69F6-423C-872A-82238CBD7ED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8" name="Rectangle 647">
                  <a:extLst>
                    <a:ext uri="{FF2B5EF4-FFF2-40B4-BE49-F238E27FC236}">
                      <a16:creationId xmlns:a16="http://schemas.microsoft.com/office/drawing/2014/main" id="{2F694058-AC74-4FCA-A3CA-8CFED2262736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9" name="Rectangle 648">
                  <a:extLst>
                    <a:ext uri="{FF2B5EF4-FFF2-40B4-BE49-F238E27FC236}">
                      <a16:creationId xmlns:a16="http://schemas.microsoft.com/office/drawing/2014/main" id="{FBC79D6D-444B-44F7-BCB4-A59964519C0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50" name="Rectangle 649">
                  <a:extLst>
                    <a:ext uri="{FF2B5EF4-FFF2-40B4-BE49-F238E27FC236}">
                      <a16:creationId xmlns:a16="http://schemas.microsoft.com/office/drawing/2014/main" id="{BFD4BAE5-9A93-431F-9A6A-C6CA063C678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32" name="Group 631">
                <a:extLst>
                  <a:ext uri="{FF2B5EF4-FFF2-40B4-BE49-F238E27FC236}">
                    <a16:creationId xmlns:a16="http://schemas.microsoft.com/office/drawing/2014/main" id="{F538D384-3EB2-4DD6-B5B4-748B95348CE3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43" name="Straight Connector 642">
                  <a:extLst>
                    <a:ext uri="{FF2B5EF4-FFF2-40B4-BE49-F238E27FC236}">
                      <a16:creationId xmlns:a16="http://schemas.microsoft.com/office/drawing/2014/main" id="{FA0E54A0-6DBB-44C2-89DC-B7D3DEFE61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4" name="Straight Connector 643">
                  <a:extLst>
                    <a:ext uri="{FF2B5EF4-FFF2-40B4-BE49-F238E27FC236}">
                      <a16:creationId xmlns:a16="http://schemas.microsoft.com/office/drawing/2014/main" id="{6F891596-8582-4E37-8B2F-B8C146D734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5" name="Straight Connector 644">
                  <a:extLst>
                    <a:ext uri="{FF2B5EF4-FFF2-40B4-BE49-F238E27FC236}">
                      <a16:creationId xmlns:a16="http://schemas.microsoft.com/office/drawing/2014/main" id="{3B1F7CE5-85BB-46F3-BC81-E1701FA7A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6" name="Straight Connector 645">
                  <a:extLst>
                    <a:ext uri="{FF2B5EF4-FFF2-40B4-BE49-F238E27FC236}">
                      <a16:creationId xmlns:a16="http://schemas.microsoft.com/office/drawing/2014/main" id="{96B0406C-F1C9-4311-8638-78111A3881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3" name="Group 632">
                <a:extLst>
                  <a:ext uri="{FF2B5EF4-FFF2-40B4-BE49-F238E27FC236}">
                    <a16:creationId xmlns:a16="http://schemas.microsoft.com/office/drawing/2014/main" id="{8308ADE8-0E62-4A11-986E-C420D4E00D37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639" name="Rectangle 638">
                  <a:extLst>
                    <a:ext uri="{FF2B5EF4-FFF2-40B4-BE49-F238E27FC236}">
                      <a16:creationId xmlns:a16="http://schemas.microsoft.com/office/drawing/2014/main" id="{F06FF23A-7988-4C9C-8115-D576C1B8C92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0" name="Rectangle 639">
                  <a:extLst>
                    <a:ext uri="{FF2B5EF4-FFF2-40B4-BE49-F238E27FC236}">
                      <a16:creationId xmlns:a16="http://schemas.microsoft.com/office/drawing/2014/main" id="{54CCDC5B-3084-4BFB-8B62-69B192D8B47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1" name="Rectangle 640">
                  <a:extLst>
                    <a:ext uri="{FF2B5EF4-FFF2-40B4-BE49-F238E27FC236}">
                      <a16:creationId xmlns:a16="http://schemas.microsoft.com/office/drawing/2014/main" id="{C1726570-8F05-4FC5-A0C2-334A0F1E14D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2" name="Rectangle 641">
                  <a:extLst>
                    <a:ext uri="{FF2B5EF4-FFF2-40B4-BE49-F238E27FC236}">
                      <a16:creationId xmlns:a16="http://schemas.microsoft.com/office/drawing/2014/main" id="{3A71F852-C141-4DEF-8A39-C7AAFF06C4BD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34" name="Group 633">
                <a:extLst>
                  <a:ext uri="{FF2B5EF4-FFF2-40B4-BE49-F238E27FC236}">
                    <a16:creationId xmlns:a16="http://schemas.microsoft.com/office/drawing/2014/main" id="{CB83B379-AC70-4C4A-9455-887CF708F0FC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35" name="Straight Connector 634">
                  <a:extLst>
                    <a:ext uri="{FF2B5EF4-FFF2-40B4-BE49-F238E27FC236}">
                      <a16:creationId xmlns:a16="http://schemas.microsoft.com/office/drawing/2014/main" id="{87E790C4-E4CB-4D01-A825-0AEB305B73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6" name="Straight Connector 635">
                  <a:extLst>
                    <a:ext uri="{FF2B5EF4-FFF2-40B4-BE49-F238E27FC236}">
                      <a16:creationId xmlns:a16="http://schemas.microsoft.com/office/drawing/2014/main" id="{81453A7E-A28D-4802-87E1-10AA9C1125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7" name="Straight Connector 636">
                  <a:extLst>
                    <a:ext uri="{FF2B5EF4-FFF2-40B4-BE49-F238E27FC236}">
                      <a16:creationId xmlns:a16="http://schemas.microsoft.com/office/drawing/2014/main" id="{8CF88ABA-89C4-43A1-90C8-902DD6971C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8" name="Straight Connector 637">
                  <a:extLst>
                    <a:ext uri="{FF2B5EF4-FFF2-40B4-BE49-F238E27FC236}">
                      <a16:creationId xmlns:a16="http://schemas.microsoft.com/office/drawing/2014/main" id="{89063FF6-8E9A-4ED2-BCD1-1F2259CD12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05B7CDEE-6868-408B-888D-E1E1F55E34AB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611" name="Group 610">
                <a:extLst>
                  <a:ext uri="{FF2B5EF4-FFF2-40B4-BE49-F238E27FC236}">
                    <a16:creationId xmlns:a16="http://schemas.microsoft.com/office/drawing/2014/main" id="{E9F5EEDE-928F-4036-AEFF-56348805B9E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627" name="Rectangle 626">
                  <a:extLst>
                    <a:ext uri="{FF2B5EF4-FFF2-40B4-BE49-F238E27FC236}">
                      <a16:creationId xmlns:a16="http://schemas.microsoft.com/office/drawing/2014/main" id="{83EE87FF-8BC1-42A6-8ACF-D677080B98CA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8" name="Rectangle 627">
                  <a:extLst>
                    <a:ext uri="{FF2B5EF4-FFF2-40B4-BE49-F238E27FC236}">
                      <a16:creationId xmlns:a16="http://schemas.microsoft.com/office/drawing/2014/main" id="{7076DDF1-B1FD-4F17-BA6C-F0D7BFA3F42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9" name="Rectangle 628">
                  <a:extLst>
                    <a:ext uri="{FF2B5EF4-FFF2-40B4-BE49-F238E27FC236}">
                      <a16:creationId xmlns:a16="http://schemas.microsoft.com/office/drawing/2014/main" id="{8B22ACF4-9AA4-436D-8247-1CC28417314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30" name="Rectangle 629">
                  <a:extLst>
                    <a:ext uri="{FF2B5EF4-FFF2-40B4-BE49-F238E27FC236}">
                      <a16:creationId xmlns:a16="http://schemas.microsoft.com/office/drawing/2014/main" id="{61AE926D-8CC7-4FC2-8A55-3E60FFC0A5AA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12" name="Group 611">
                <a:extLst>
                  <a:ext uri="{FF2B5EF4-FFF2-40B4-BE49-F238E27FC236}">
                    <a16:creationId xmlns:a16="http://schemas.microsoft.com/office/drawing/2014/main" id="{BC049B69-8BD7-4377-80E1-5D733C5C004C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23" name="Straight Connector 622">
                  <a:extLst>
                    <a:ext uri="{FF2B5EF4-FFF2-40B4-BE49-F238E27FC236}">
                      <a16:creationId xmlns:a16="http://schemas.microsoft.com/office/drawing/2014/main" id="{64C4D646-24D5-4317-8EC1-B3D5E9670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4" name="Straight Connector 623">
                  <a:extLst>
                    <a:ext uri="{FF2B5EF4-FFF2-40B4-BE49-F238E27FC236}">
                      <a16:creationId xmlns:a16="http://schemas.microsoft.com/office/drawing/2014/main" id="{86F989FC-6908-4307-B00A-55E7E3E434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5" name="Straight Connector 624">
                  <a:extLst>
                    <a:ext uri="{FF2B5EF4-FFF2-40B4-BE49-F238E27FC236}">
                      <a16:creationId xmlns:a16="http://schemas.microsoft.com/office/drawing/2014/main" id="{3DCC1142-F223-4E58-A0E9-3C5103BD88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6" name="Straight Connector 625">
                  <a:extLst>
                    <a:ext uri="{FF2B5EF4-FFF2-40B4-BE49-F238E27FC236}">
                      <a16:creationId xmlns:a16="http://schemas.microsoft.com/office/drawing/2014/main" id="{59ECF6B0-68C4-4A24-BB40-BB20C89EA3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3" name="Group 612">
                <a:extLst>
                  <a:ext uri="{FF2B5EF4-FFF2-40B4-BE49-F238E27FC236}">
                    <a16:creationId xmlns:a16="http://schemas.microsoft.com/office/drawing/2014/main" id="{797ED7F1-C92E-4504-82ED-C93D5BA13B9E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619" name="Rectangle 618">
                  <a:extLst>
                    <a:ext uri="{FF2B5EF4-FFF2-40B4-BE49-F238E27FC236}">
                      <a16:creationId xmlns:a16="http://schemas.microsoft.com/office/drawing/2014/main" id="{A0C51509-40D2-484C-BBCD-1BCB1D2B2A3E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0" name="Rectangle 619">
                  <a:extLst>
                    <a:ext uri="{FF2B5EF4-FFF2-40B4-BE49-F238E27FC236}">
                      <a16:creationId xmlns:a16="http://schemas.microsoft.com/office/drawing/2014/main" id="{3598E185-8A35-4E6B-A3E1-7F7E629A667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1" name="Rectangle 620">
                  <a:extLst>
                    <a:ext uri="{FF2B5EF4-FFF2-40B4-BE49-F238E27FC236}">
                      <a16:creationId xmlns:a16="http://schemas.microsoft.com/office/drawing/2014/main" id="{5B218895-B1DB-411F-A6D3-B229F9D50A0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22" name="Rectangle 621">
                  <a:extLst>
                    <a:ext uri="{FF2B5EF4-FFF2-40B4-BE49-F238E27FC236}">
                      <a16:creationId xmlns:a16="http://schemas.microsoft.com/office/drawing/2014/main" id="{7CBAA650-03B7-4DEE-9D8B-BC8375A17102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614" name="Group 613">
                <a:extLst>
                  <a:ext uri="{FF2B5EF4-FFF2-40B4-BE49-F238E27FC236}">
                    <a16:creationId xmlns:a16="http://schemas.microsoft.com/office/drawing/2014/main" id="{70C24214-FA54-481B-9063-C08744AF585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15" name="Straight Connector 614">
                  <a:extLst>
                    <a:ext uri="{FF2B5EF4-FFF2-40B4-BE49-F238E27FC236}">
                      <a16:creationId xmlns:a16="http://schemas.microsoft.com/office/drawing/2014/main" id="{46D86838-4243-481E-9E75-D8536132B1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Straight Connector 615">
                  <a:extLst>
                    <a:ext uri="{FF2B5EF4-FFF2-40B4-BE49-F238E27FC236}">
                      <a16:creationId xmlns:a16="http://schemas.microsoft.com/office/drawing/2014/main" id="{B7EA4F63-88EC-4B2E-9E80-1AD88BFCBE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Straight Connector 616">
                  <a:extLst>
                    <a:ext uri="{FF2B5EF4-FFF2-40B4-BE49-F238E27FC236}">
                      <a16:creationId xmlns:a16="http://schemas.microsoft.com/office/drawing/2014/main" id="{0757A6C5-21AB-462F-9334-7363830BF7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8" name="Straight Connector 617">
                  <a:extLst>
                    <a:ext uri="{FF2B5EF4-FFF2-40B4-BE49-F238E27FC236}">
                      <a16:creationId xmlns:a16="http://schemas.microsoft.com/office/drawing/2014/main" id="{E73E5BBC-1F51-4293-8C55-0B818FA73D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99770FF1-4ABA-4ACE-869B-865CA25135F4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604" name="Rectangle 603">
                <a:extLst>
                  <a:ext uri="{FF2B5EF4-FFF2-40B4-BE49-F238E27FC236}">
                    <a16:creationId xmlns:a16="http://schemas.microsoft.com/office/drawing/2014/main" id="{0C623A93-23CD-4F7A-94B0-90A1BACCE9DB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605" name="Group 604">
                <a:extLst>
                  <a:ext uri="{FF2B5EF4-FFF2-40B4-BE49-F238E27FC236}">
                    <a16:creationId xmlns:a16="http://schemas.microsoft.com/office/drawing/2014/main" id="{C3B54A22-A02B-4126-A7C2-5546805CA9A4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607" name="Picture 606" descr="School icon">
                  <a:extLst>
                    <a:ext uri="{FF2B5EF4-FFF2-40B4-BE49-F238E27FC236}">
                      <a16:creationId xmlns:a16="http://schemas.microsoft.com/office/drawing/2014/main" id="{C0CA326A-C01C-4EE4-938C-61A3F53912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608" name="Group 607">
                  <a:extLst>
                    <a:ext uri="{FF2B5EF4-FFF2-40B4-BE49-F238E27FC236}">
                      <a16:creationId xmlns:a16="http://schemas.microsoft.com/office/drawing/2014/main" id="{BF0F9319-FB44-4410-A5B9-136118B215EB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609" name="Straight Connector 608">
                    <a:extLst>
                      <a:ext uri="{FF2B5EF4-FFF2-40B4-BE49-F238E27FC236}">
                        <a16:creationId xmlns:a16="http://schemas.microsoft.com/office/drawing/2014/main" id="{C59CAAFF-3505-4998-9F76-AD9B0DF467F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0" name="Parallelogram 609">
                    <a:extLst>
                      <a:ext uri="{FF2B5EF4-FFF2-40B4-BE49-F238E27FC236}">
                        <a16:creationId xmlns:a16="http://schemas.microsoft.com/office/drawing/2014/main" id="{3CF6E248-8FA5-449F-BF57-B1D48EF0D89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606" name="Graphic 605" descr="Family with boy">
                <a:extLst>
                  <a:ext uri="{FF2B5EF4-FFF2-40B4-BE49-F238E27FC236}">
                    <a16:creationId xmlns:a16="http://schemas.microsoft.com/office/drawing/2014/main" id="{41F15E1E-740E-4A15-885F-5EEADC7E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91A919-876B-418F-9118-8A9D6D096E4F}"/>
              </a:ext>
            </a:extLst>
          </p:cNvPr>
          <p:cNvGrpSpPr/>
          <p:nvPr/>
        </p:nvGrpSpPr>
        <p:grpSpPr>
          <a:xfrm>
            <a:off x="5421224" y="1865280"/>
            <a:ext cx="422895" cy="671236"/>
            <a:chOff x="7433305" y="2548529"/>
            <a:chExt cx="1750508" cy="2773656"/>
          </a:xfrm>
        </p:grpSpPr>
        <p:grpSp>
          <p:nvGrpSpPr>
            <p:cNvPr id="528" name="Group 527">
              <a:extLst>
                <a:ext uri="{FF2B5EF4-FFF2-40B4-BE49-F238E27FC236}">
                  <a16:creationId xmlns:a16="http://schemas.microsoft.com/office/drawing/2014/main" id="{EDCA59D8-26D5-4D1A-8848-75ACEAC23AC2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299C99E1-B090-44FF-AC5F-796A6676C27D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5EA360FE-FDF7-44EA-86AE-21F5FDFD0094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D36663F3-058F-41CB-96B2-CE7D40137655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DF0F5CD7-1CB9-4BCB-A398-90807F9C5091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964A0071-58A3-475B-A667-2FBBC6B508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D3EEC418-C720-4240-BFF6-64100E9CF411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585" name="Group 584">
                  <a:extLst>
                    <a:ext uri="{FF2B5EF4-FFF2-40B4-BE49-F238E27FC236}">
                      <a16:creationId xmlns:a16="http://schemas.microsoft.com/office/drawing/2014/main" id="{0ECF43B9-3DF1-4DAE-B0C0-0DD5622B0576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596" name="Straight Connector 595">
                    <a:extLst>
                      <a:ext uri="{FF2B5EF4-FFF2-40B4-BE49-F238E27FC236}">
                        <a16:creationId xmlns:a16="http://schemas.microsoft.com/office/drawing/2014/main" id="{5172E1F6-8ABC-4E20-AB88-AEC8D5470E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7" name="Straight Connector 596">
                    <a:extLst>
                      <a:ext uri="{FF2B5EF4-FFF2-40B4-BE49-F238E27FC236}">
                        <a16:creationId xmlns:a16="http://schemas.microsoft.com/office/drawing/2014/main" id="{BC7282C6-F473-48D5-BCAC-344C78C8BE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8" name="Straight Connector 597">
                    <a:extLst>
                      <a:ext uri="{FF2B5EF4-FFF2-40B4-BE49-F238E27FC236}">
                        <a16:creationId xmlns:a16="http://schemas.microsoft.com/office/drawing/2014/main" id="{9F89497E-08B1-462D-AF1E-21841BC95B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9" name="Straight Connector 598">
                    <a:extLst>
                      <a:ext uri="{FF2B5EF4-FFF2-40B4-BE49-F238E27FC236}">
                        <a16:creationId xmlns:a16="http://schemas.microsoft.com/office/drawing/2014/main" id="{A7C5837C-13A4-4529-A12A-2BCFE67A0E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4BD9551B-8BB6-4006-87CF-D6B50C7F30F2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592" name="Straight Connector 591">
                    <a:extLst>
                      <a:ext uri="{FF2B5EF4-FFF2-40B4-BE49-F238E27FC236}">
                        <a16:creationId xmlns:a16="http://schemas.microsoft.com/office/drawing/2014/main" id="{94D11DEF-69D7-405B-B0B8-8194A111C8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3" name="Straight Connector 592">
                    <a:extLst>
                      <a:ext uri="{FF2B5EF4-FFF2-40B4-BE49-F238E27FC236}">
                        <a16:creationId xmlns:a16="http://schemas.microsoft.com/office/drawing/2014/main" id="{BD04AD24-4B3F-4084-A8A7-7DC000D41A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4" name="Straight Connector 593">
                    <a:extLst>
                      <a:ext uri="{FF2B5EF4-FFF2-40B4-BE49-F238E27FC236}">
                        <a16:creationId xmlns:a16="http://schemas.microsoft.com/office/drawing/2014/main" id="{0D4E39EA-EAD1-4617-8AAC-7A65B9CCBE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5" name="Straight Connector 594">
                    <a:extLst>
                      <a:ext uri="{FF2B5EF4-FFF2-40B4-BE49-F238E27FC236}">
                        <a16:creationId xmlns:a16="http://schemas.microsoft.com/office/drawing/2014/main" id="{E51A9386-FB2B-4B75-8BF3-B2926CEE26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4B3C2F7B-71F1-4FC9-9BB7-9844801A9AC1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588" name="Straight Connector 587">
                    <a:extLst>
                      <a:ext uri="{FF2B5EF4-FFF2-40B4-BE49-F238E27FC236}">
                        <a16:creationId xmlns:a16="http://schemas.microsoft.com/office/drawing/2014/main" id="{27A490B2-B122-4761-8E17-00A22C2AFB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89" name="Straight Connector 588">
                    <a:extLst>
                      <a:ext uri="{FF2B5EF4-FFF2-40B4-BE49-F238E27FC236}">
                        <a16:creationId xmlns:a16="http://schemas.microsoft.com/office/drawing/2014/main" id="{0E79420A-5E12-4BC9-871A-BC5A4E8892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0" name="Straight Connector 589">
                    <a:extLst>
                      <a:ext uri="{FF2B5EF4-FFF2-40B4-BE49-F238E27FC236}">
                        <a16:creationId xmlns:a16="http://schemas.microsoft.com/office/drawing/2014/main" id="{FDCA9330-1618-446D-8D4A-D58190407D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91" name="Straight Connector 590">
                    <a:extLst>
                      <a:ext uri="{FF2B5EF4-FFF2-40B4-BE49-F238E27FC236}">
                        <a16:creationId xmlns:a16="http://schemas.microsoft.com/office/drawing/2014/main" id="{04377F35-4699-4E2E-B5EC-8B4FEE41DE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529" name="Group 528">
              <a:extLst>
                <a:ext uri="{FF2B5EF4-FFF2-40B4-BE49-F238E27FC236}">
                  <a16:creationId xmlns:a16="http://schemas.microsoft.com/office/drawing/2014/main" id="{880BB2C4-0EB4-43B1-98C0-28BD09916662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7632CAF6-5572-4C18-AFF6-DC19A51E4ED0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575" name="Rectangle 574">
                  <a:extLst>
                    <a:ext uri="{FF2B5EF4-FFF2-40B4-BE49-F238E27FC236}">
                      <a16:creationId xmlns:a16="http://schemas.microsoft.com/office/drawing/2014/main" id="{8BCD862A-2991-4E6D-8D54-44A58E429D0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6" name="Rectangle 575">
                  <a:extLst>
                    <a:ext uri="{FF2B5EF4-FFF2-40B4-BE49-F238E27FC236}">
                      <a16:creationId xmlns:a16="http://schemas.microsoft.com/office/drawing/2014/main" id="{2B6D4673-7834-409A-ADDB-79465DD0309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7" name="Rectangle 576">
                  <a:extLst>
                    <a:ext uri="{FF2B5EF4-FFF2-40B4-BE49-F238E27FC236}">
                      <a16:creationId xmlns:a16="http://schemas.microsoft.com/office/drawing/2014/main" id="{12319D88-F2E6-4147-ADD7-C962A4583A0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8" name="Rectangle 577">
                  <a:extLst>
                    <a:ext uri="{FF2B5EF4-FFF2-40B4-BE49-F238E27FC236}">
                      <a16:creationId xmlns:a16="http://schemas.microsoft.com/office/drawing/2014/main" id="{1C686246-3599-46E9-9762-CA1843DDC50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FD344677-E0FC-41AF-8E61-7B7F850A29D1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71" name="Straight Connector 570">
                  <a:extLst>
                    <a:ext uri="{FF2B5EF4-FFF2-40B4-BE49-F238E27FC236}">
                      <a16:creationId xmlns:a16="http://schemas.microsoft.com/office/drawing/2014/main" id="{A66FF242-9FC9-4C66-9591-6920C49B63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Straight Connector 571">
                  <a:extLst>
                    <a:ext uri="{FF2B5EF4-FFF2-40B4-BE49-F238E27FC236}">
                      <a16:creationId xmlns:a16="http://schemas.microsoft.com/office/drawing/2014/main" id="{B3E48A0C-F522-4A7D-8EFD-405E65B95D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Straight Connector 572">
                  <a:extLst>
                    <a:ext uri="{FF2B5EF4-FFF2-40B4-BE49-F238E27FC236}">
                      <a16:creationId xmlns:a16="http://schemas.microsoft.com/office/drawing/2014/main" id="{47568E76-EFBF-47B6-B702-375406F4FB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Straight Connector 573">
                  <a:extLst>
                    <a:ext uri="{FF2B5EF4-FFF2-40B4-BE49-F238E27FC236}">
                      <a16:creationId xmlns:a16="http://schemas.microsoft.com/office/drawing/2014/main" id="{FBAE4C4D-B90D-4BA1-B080-B2DAECED31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59AD9B83-A95E-4C28-B173-C2C07CEFA5FF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567" name="Rectangle 566">
                  <a:extLst>
                    <a:ext uri="{FF2B5EF4-FFF2-40B4-BE49-F238E27FC236}">
                      <a16:creationId xmlns:a16="http://schemas.microsoft.com/office/drawing/2014/main" id="{CD3D8FB2-90E0-4177-9852-5CC6B7B7D2D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68" name="Rectangle 567">
                  <a:extLst>
                    <a:ext uri="{FF2B5EF4-FFF2-40B4-BE49-F238E27FC236}">
                      <a16:creationId xmlns:a16="http://schemas.microsoft.com/office/drawing/2014/main" id="{EF846335-2855-4B2B-9A33-500011CF892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69" name="Rectangle 568">
                  <a:extLst>
                    <a:ext uri="{FF2B5EF4-FFF2-40B4-BE49-F238E27FC236}">
                      <a16:creationId xmlns:a16="http://schemas.microsoft.com/office/drawing/2014/main" id="{C1E24A01-36A6-41DD-8E5C-0AE4756E804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0" name="Rectangle 569">
                  <a:extLst>
                    <a:ext uri="{FF2B5EF4-FFF2-40B4-BE49-F238E27FC236}">
                      <a16:creationId xmlns:a16="http://schemas.microsoft.com/office/drawing/2014/main" id="{AA94DBB6-F817-4D80-AFE9-C2FF7FC4D1E1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0482F23F-C059-4BBA-A641-0572F3813C83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63" name="Straight Connector 562">
                  <a:extLst>
                    <a:ext uri="{FF2B5EF4-FFF2-40B4-BE49-F238E27FC236}">
                      <a16:creationId xmlns:a16="http://schemas.microsoft.com/office/drawing/2014/main" id="{B7BD084B-90F9-4923-8CB9-AA5AB25F4A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Straight Connector 563">
                  <a:extLst>
                    <a:ext uri="{FF2B5EF4-FFF2-40B4-BE49-F238E27FC236}">
                      <a16:creationId xmlns:a16="http://schemas.microsoft.com/office/drawing/2014/main" id="{B2B3AE68-92BD-4076-82D8-2EF54AA9A7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Straight Connector 564">
                  <a:extLst>
                    <a:ext uri="{FF2B5EF4-FFF2-40B4-BE49-F238E27FC236}">
                      <a16:creationId xmlns:a16="http://schemas.microsoft.com/office/drawing/2014/main" id="{7295AB6C-021B-4AB2-8641-DF596F1BFA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6" name="Straight Connector 565">
                  <a:extLst>
                    <a:ext uri="{FF2B5EF4-FFF2-40B4-BE49-F238E27FC236}">
                      <a16:creationId xmlns:a16="http://schemas.microsoft.com/office/drawing/2014/main" id="{4D3B6962-AFD4-4138-9879-C5E08A2AB7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0280C25D-D87D-4BAC-B3D4-4A91317EB4AC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539" name="Group 538">
                <a:extLst>
                  <a:ext uri="{FF2B5EF4-FFF2-40B4-BE49-F238E27FC236}">
                    <a16:creationId xmlns:a16="http://schemas.microsoft.com/office/drawing/2014/main" id="{878D9E01-A669-4E44-BF29-91CABC42ECFD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555" name="Rectangle 554">
                  <a:extLst>
                    <a:ext uri="{FF2B5EF4-FFF2-40B4-BE49-F238E27FC236}">
                      <a16:creationId xmlns:a16="http://schemas.microsoft.com/office/drawing/2014/main" id="{A5E8BAFE-0B46-4EF5-814B-73D12B64EA8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56" name="Rectangle 555">
                  <a:extLst>
                    <a:ext uri="{FF2B5EF4-FFF2-40B4-BE49-F238E27FC236}">
                      <a16:creationId xmlns:a16="http://schemas.microsoft.com/office/drawing/2014/main" id="{E5C32A67-4123-47B5-8ED5-229626D9CC6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57" name="Rectangle 556">
                  <a:extLst>
                    <a:ext uri="{FF2B5EF4-FFF2-40B4-BE49-F238E27FC236}">
                      <a16:creationId xmlns:a16="http://schemas.microsoft.com/office/drawing/2014/main" id="{35E70695-91AD-4C03-B4D0-15CBFC5C3095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58" name="Rectangle 557">
                  <a:extLst>
                    <a:ext uri="{FF2B5EF4-FFF2-40B4-BE49-F238E27FC236}">
                      <a16:creationId xmlns:a16="http://schemas.microsoft.com/office/drawing/2014/main" id="{571796C5-8A8C-4F04-A5FD-0C7DA1ECD4C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87D687D8-6244-48D7-BDBF-20C617508B2C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51" name="Straight Connector 550">
                  <a:extLst>
                    <a:ext uri="{FF2B5EF4-FFF2-40B4-BE49-F238E27FC236}">
                      <a16:creationId xmlns:a16="http://schemas.microsoft.com/office/drawing/2014/main" id="{E9823957-CA70-4524-8356-10D3164337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Straight Connector 551">
                  <a:extLst>
                    <a:ext uri="{FF2B5EF4-FFF2-40B4-BE49-F238E27FC236}">
                      <a16:creationId xmlns:a16="http://schemas.microsoft.com/office/drawing/2014/main" id="{2C126B2C-0F7F-49C7-B39D-BFE1D3879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Straight Connector 552">
                  <a:extLst>
                    <a:ext uri="{FF2B5EF4-FFF2-40B4-BE49-F238E27FC236}">
                      <a16:creationId xmlns:a16="http://schemas.microsoft.com/office/drawing/2014/main" id="{4653EF27-1A37-4E00-8402-C14918A3C7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4" name="Straight Connector 553">
                  <a:extLst>
                    <a:ext uri="{FF2B5EF4-FFF2-40B4-BE49-F238E27FC236}">
                      <a16:creationId xmlns:a16="http://schemas.microsoft.com/office/drawing/2014/main" id="{BCE69988-9920-48F9-82A8-CE0AB4C128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1" name="Group 540">
                <a:extLst>
                  <a:ext uri="{FF2B5EF4-FFF2-40B4-BE49-F238E27FC236}">
                    <a16:creationId xmlns:a16="http://schemas.microsoft.com/office/drawing/2014/main" id="{921AD9F4-3F77-4DB8-8E08-9483B6D70C07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547" name="Rectangle 546">
                  <a:extLst>
                    <a:ext uri="{FF2B5EF4-FFF2-40B4-BE49-F238E27FC236}">
                      <a16:creationId xmlns:a16="http://schemas.microsoft.com/office/drawing/2014/main" id="{EDC30BB5-4641-44E7-A69A-3737C4B53D7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48" name="Rectangle 547">
                  <a:extLst>
                    <a:ext uri="{FF2B5EF4-FFF2-40B4-BE49-F238E27FC236}">
                      <a16:creationId xmlns:a16="http://schemas.microsoft.com/office/drawing/2014/main" id="{07F517E2-506F-45C7-A043-8DD07EE74CC6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49" name="Rectangle 548">
                  <a:extLst>
                    <a:ext uri="{FF2B5EF4-FFF2-40B4-BE49-F238E27FC236}">
                      <a16:creationId xmlns:a16="http://schemas.microsoft.com/office/drawing/2014/main" id="{76487A74-49D1-4E9F-A7D6-AFD536EC405E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50" name="Rectangle 549">
                  <a:extLst>
                    <a:ext uri="{FF2B5EF4-FFF2-40B4-BE49-F238E27FC236}">
                      <a16:creationId xmlns:a16="http://schemas.microsoft.com/office/drawing/2014/main" id="{60B12864-D3A7-47E7-95D9-D93B916F31C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42" name="Group 541">
                <a:extLst>
                  <a:ext uri="{FF2B5EF4-FFF2-40B4-BE49-F238E27FC236}">
                    <a16:creationId xmlns:a16="http://schemas.microsoft.com/office/drawing/2014/main" id="{52FC22A9-8E78-44B9-958B-D36F9E6A94D5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43" name="Straight Connector 542">
                  <a:extLst>
                    <a:ext uri="{FF2B5EF4-FFF2-40B4-BE49-F238E27FC236}">
                      <a16:creationId xmlns:a16="http://schemas.microsoft.com/office/drawing/2014/main" id="{EB071663-9FE2-4CFA-8192-E4F05F35B3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Straight Connector 543">
                  <a:extLst>
                    <a:ext uri="{FF2B5EF4-FFF2-40B4-BE49-F238E27FC236}">
                      <a16:creationId xmlns:a16="http://schemas.microsoft.com/office/drawing/2014/main" id="{028F37B0-18E5-43B2-87E2-E43DED3FD4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5" name="Straight Connector 544">
                  <a:extLst>
                    <a:ext uri="{FF2B5EF4-FFF2-40B4-BE49-F238E27FC236}">
                      <a16:creationId xmlns:a16="http://schemas.microsoft.com/office/drawing/2014/main" id="{A7D9EAB1-1254-4844-9A36-0F1A67E9D5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6" name="Straight Connector 545">
                  <a:extLst>
                    <a:ext uri="{FF2B5EF4-FFF2-40B4-BE49-F238E27FC236}">
                      <a16:creationId xmlns:a16="http://schemas.microsoft.com/office/drawing/2014/main" id="{534BAFA9-A809-489B-897A-2D18966CC1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5A0AB0A6-ED93-4F35-8BA6-1040789332AF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D2D3B57B-E140-4C84-B62D-07E687CF44D7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533" name="Group 532">
                <a:extLst>
                  <a:ext uri="{FF2B5EF4-FFF2-40B4-BE49-F238E27FC236}">
                    <a16:creationId xmlns:a16="http://schemas.microsoft.com/office/drawing/2014/main" id="{1CF272B1-1A79-407F-A015-BBE69055453F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535" name="Picture 534" descr="School icon">
                  <a:extLst>
                    <a:ext uri="{FF2B5EF4-FFF2-40B4-BE49-F238E27FC236}">
                      <a16:creationId xmlns:a16="http://schemas.microsoft.com/office/drawing/2014/main" id="{75AD4B7E-C12C-4820-B499-2C90E573D9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536" name="Group 535">
                  <a:extLst>
                    <a:ext uri="{FF2B5EF4-FFF2-40B4-BE49-F238E27FC236}">
                      <a16:creationId xmlns:a16="http://schemas.microsoft.com/office/drawing/2014/main" id="{41D15005-64AD-4290-B32D-BE14CDB2D913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537" name="Straight Connector 536">
                    <a:extLst>
                      <a:ext uri="{FF2B5EF4-FFF2-40B4-BE49-F238E27FC236}">
                        <a16:creationId xmlns:a16="http://schemas.microsoft.com/office/drawing/2014/main" id="{A9695913-E2A6-4DFB-992F-FF19A79980E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8" name="Parallelogram 537">
                    <a:extLst>
                      <a:ext uri="{FF2B5EF4-FFF2-40B4-BE49-F238E27FC236}">
                        <a16:creationId xmlns:a16="http://schemas.microsoft.com/office/drawing/2014/main" id="{017EE39F-A732-401B-976E-3C2E323E42A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534" name="Graphic 533" descr="Family with boy">
                <a:extLst>
                  <a:ext uri="{FF2B5EF4-FFF2-40B4-BE49-F238E27FC236}">
                    <a16:creationId xmlns:a16="http://schemas.microsoft.com/office/drawing/2014/main" id="{A22CBFA0-7184-4436-ABA6-FE058B582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84D3329-B292-4F87-9737-6E8FF4BEB388}"/>
              </a:ext>
            </a:extLst>
          </p:cNvPr>
          <p:cNvGrpSpPr/>
          <p:nvPr/>
        </p:nvGrpSpPr>
        <p:grpSpPr>
          <a:xfrm>
            <a:off x="2446499" y="1768905"/>
            <a:ext cx="422895" cy="671236"/>
            <a:chOff x="7433305" y="2548529"/>
            <a:chExt cx="1750508" cy="2773656"/>
          </a:xfrm>
        </p:grpSpPr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50A063F1-DA8B-46AB-8A44-F7E7859DD777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507" name="Rectangle 506">
                <a:extLst>
                  <a:ext uri="{FF2B5EF4-FFF2-40B4-BE49-F238E27FC236}">
                    <a16:creationId xmlns:a16="http://schemas.microsoft.com/office/drawing/2014/main" id="{2CC50D57-E226-4AF2-A78F-F0FFF826FDDC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id="{9C879F41-BBA9-4243-A09F-95A095ABA09E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D6E9E6C6-380D-4A90-9259-C7F845FC866F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EBB1DA0-970C-4F50-BE5F-A955E6B3A828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384B10CC-082B-4845-B3D8-E5855A63D6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512" name="Group 511">
                <a:extLst>
                  <a:ext uri="{FF2B5EF4-FFF2-40B4-BE49-F238E27FC236}">
                    <a16:creationId xmlns:a16="http://schemas.microsoft.com/office/drawing/2014/main" id="{5A59B8C5-54C3-4C7B-A574-4E64D33F71F6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513" name="Group 512">
                  <a:extLst>
                    <a:ext uri="{FF2B5EF4-FFF2-40B4-BE49-F238E27FC236}">
                      <a16:creationId xmlns:a16="http://schemas.microsoft.com/office/drawing/2014/main" id="{F6E8D538-2B71-4072-8488-2865C57C0AB6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524" name="Straight Connector 523">
                    <a:extLst>
                      <a:ext uri="{FF2B5EF4-FFF2-40B4-BE49-F238E27FC236}">
                        <a16:creationId xmlns:a16="http://schemas.microsoft.com/office/drawing/2014/main" id="{416AE008-547D-46E9-B7E1-8371E1D16D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5" name="Straight Connector 524">
                    <a:extLst>
                      <a:ext uri="{FF2B5EF4-FFF2-40B4-BE49-F238E27FC236}">
                        <a16:creationId xmlns:a16="http://schemas.microsoft.com/office/drawing/2014/main" id="{164E55D1-0D7C-40E9-8426-C1A86A8413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6" name="Straight Connector 525">
                    <a:extLst>
                      <a:ext uri="{FF2B5EF4-FFF2-40B4-BE49-F238E27FC236}">
                        <a16:creationId xmlns:a16="http://schemas.microsoft.com/office/drawing/2014/main" id="{A9F0EA0E-D4BE-4BC0-8C5C-5BBE74709D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7" name="Straight Connector 526">
                    <a:extLst>
                      <a:ext uri="{FF2B5EF4-FFF2-40B4-BE49-F238E27FC236}">
                        <a16:creationId xmlns:a16="http://schemas.microsoft.com/office/drawing/2014/main" id="{853C930C-75CB-4772-BDC9-FE97C14901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514" name="Group 513">
                  <a:extLst>
                    <a:ext uri="{FF2B5EF4-FFF2-40B4-BE49-F238E27FC236}">
                      <a16:creationId xmlns:a16="http://schemas.microsoft.com/office/drawing/2014/main" id="{5AB60437-E591-4EC4-8235-E5133DB3B445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520" name="Straight Connector 519">
                    <a:extLst>
                      <a:ext uri="{FF2B5EF4-FFF2-40B4-BE49-F238E27FC236}">
                        <a16:creationId xmlns:a16="http://schemas.microsoft.com/office/drawing/2014/main" id="{9593BCFF-1521-4CD4-BC59-832E136A2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1" name="Straight Connector 520">
                    <a:extLst>
                      <a:ext uri="{FF2B5EF4-FFF2-40B4-BE49-F238E27FC236}">
                        <a16:creationId xmlns:a16="http://schemas.microsoft.com/office/drawing/2014/main" id="{FF73DF38-3E01-4953-9074-5C785EE83F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2" name="Straight Connector 521">
                    <a:extLst>
                      <a:ext uri="{FF2B5EF4-FFF2-40B4-BE49-F238E27FC236}">
                        <a16:creationId xmlns:a16="http://schemas.microsoft.com/office/drawing/2014/main" id="{5D66AB8D-ADEF-4129-86AE-919023D428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23" name="Straight Connector 522">
                    <a:extLst>
                      <a:ext uri="{FF2B5EF4-FFF2-40B4-BE49-F238E27FC236}">
                        <a16:creationId xmlns:a16="http://schemas.microsoft.com/office/drawing/2014/main" id="{386BC410-A7DD-42DF-88C8-A84FF443C0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515" name="Group 514">
                  <a:extLst>
                    <a:ext uri="{FF2B5EF4-FFF2-40B4-BE49-F238E27FC236}">
                      <a16:creationId xmlns:a16="http://schemas.microsoft.com/office/drawing/2014/main" id="{2AF6EBEF-71BB-4078-A8C8-86C48EB67F4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516" name="Straight Connector 515">
                    <a:extLst>
                      <a:ext uri="{FF2B5EF4-FFF2-40B4-BE49-F238E27FC236}">
                        <a16:creationId xmlns:a16="http://schemas.microsoft.com/office/drawing/2014/main" id="{8D2D1A7E-5D68-461D-94F6-6117123B44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17" name="Straight Connector 516">
                    <a:extLst>
                      <a:ext uri="{FF2B5EF4-FFF2-40B4-BE49-F238E27FC236}">
                        <a16:creationId xmlns:a16="http://schemas.microsoft.com/office/drawing/2014/main" id="{70AF0937-83E0-4366-B54F-8FD6620AFD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18" name="Straight Connector 517">
                    <a:extLst>
                      <a:ext uri="{FF2B5EF4-FFF2-40B4-BE49-F238E27FC236}">
                        <a16:creationId xmlns:a16="http://schemas.microsoft.com/office/drawing/2014/main" id="{04A479F5-F828-4C46-BADA-9424607D24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519" name="Straight Connector 518">
                    <a:extLst>
                      <a:ext uri="{FF2B5EF4-FFF2-40B4-BE49-F238E27FC236}">
                        <a16:creationId xmlns:a16="http://schemas.microsoft.com/office/drawing/2014/main" id="{9C8DA59C-B634-4AD7-A6F9-EFFF9A7CD0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59DC5D2B-267E-437D-B0C8-9DDDBEDA22EF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487" name="Group 486">
                <a:extLst>
                  <a:ext uri="{FF2B5EF4-FFF2-40B4-BE49-F238E27FC236}">
                    <a16:creationId xmlns:a16="http://schemas.microsoft.com/office/drawing/2014/main" id="{B9196E78-A443-4C57-AEDB-F05B3385F7CD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11A72E04-4D6F-46DC-8904-BD8D139A187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52808289-61B6-4B25-AE89-A5CC71440FC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05" name="Rectangle 504">
                  <a:extLst>
                    <a:ext uri="{FF2B5EF4-FFF2-40B4-BE49-F238E27FC236}">
                      <a16:creationId xmlns:a16="http://schemas.microsoft.com/office/drawing/2014/main" id="{525F6D82-AD01-46E1-A282-A19ADD92C5D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DD36CB7C-E574-4728-B0BA-E6E6F680A69D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0C761224-734B-40F1-848F-768896216E97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99" name="Straight Connector 498">
                  <a:extLst>
                    <a:ext uri="{FF2B5EF4-FFF2-40B4-BE49-F238E27FC236}">
                      <a16:creationId xmlns:a16="http://schemas.microsoft.com/office/drawing/2014/main" id="{83E05340-5C4B-4414-BC07-C33D798F33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id="{224B699F-2A33-4C20-95A5-142EE4EFE1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1" name="Straight Connector 500">
                  <a:extLst>
                    <a:ext uri="{FF2B5EF4-FFF2-40B4-BE49-F238E27FC236}">
                      <a16:creationId xmlns:a16="http://schemas.microsoft.com/office/drawing/2014/main" id="{75730251-5D07-456E-8070-141D55073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2" name="Straight Connector 501">
                  <a:extLst>
                    <a:ext uri="{FF2B5EF4-FFF2-40B4-BE49-F238E27FC236}">
                      <a16:creationId xmlns:a16="http://schemas.microsoft.com/office/drawing/2014/main" id="{410FABA8-383A-4F79-8552-CDA5E8E81E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9" name="Group 488">
                <a:extLst>
                  <a:ext uri="{FF2B5EF4-FFF2-40B4-BE49-F238E27FC236}">
                    <a16:creationId xmlns:a16="http://schemas.microsoft.com/office/drawing/2014/main" id="{D8ACE4A2-DD25-4D29-8405-47A1D24D497C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495" name="Rectangle 494">
                  <a:extLst>
                    <a:ext uri="{FF2B5EF4-FFF2-40B4-BE49-F238E27FC236}">
                      <a16:creationId xmlns:a16="http://schemas.microsoft.com/office/drawing/2014/main" id="{781C32C9-D83D-4D10-9422-C090A885EFF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0732324E-F597-4AFD-B351-D5D5524C7D2A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97" name="Rectangle 496">
                  <a:extLst>
                    <a:ext uri="{FF2B5EF4-FFF2-40B4-BE49-F238E27FC236}">
                      <a16:creationId xmlns:a16="http://schemas.microsoft.com/office/drawing/2014/main" id="{1C1BA005-19E2-419D-9B50-02B3EC4394D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98" name="Rectangle 497">
                  <a:extLst>
                    <a:ext uri="{FF2B5EF4-FFF2-40B4-BE49-F238E27FC236}">
                      <a16:creationId xmlns:a16="http://schemas.microsoft.com/office/drawing/2014/main" id="{D1FD8E43-BB47-485A-A8A7-FF3967DDA50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90" name="Group 489">
                <a:extLst>
                  <a:ext uri="{FF2B5EF4-FFF2-40B4-BE49-F238E27FC236}">
                    <a16:creationId xmlns:a16="http://schemas.microsoft.com/office/drawing/2014/main" id="{5341E307-00FC-420A-9DDA-D6CE14E57258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91" name="Straight Connector 490">
                  <a:extLst>
                    <a:ext uri="{FF2B5EF4-FFF2-40B4-BE49-F238E27FC236}">
                      <a16:creationId xmlns:a16="http://schemas.microsoft.com/office/drawing/2014/main" id="{2A772711-15D1-4482-89AE-46EA4860CA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2" name="Straight Connector 491">
                  <a:extLst>
                    <a:ext uri="{FF2B5EF4-FFF2-40B4-BE49-F238E27FC236}">
                      <a16:creationId xmlns:a16="http://schemas.microsoft.com/office/drawing/2014/main" id="{536B6508-B36C-4DF3-A40E-DEDB1CB3E3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Straight Connector 492">
                  <a:extLst>
                    <a:ext uri="{FF2B5EF4-FFF2-40B4-BE49-F238E27FC236}">
                      <a16:creationId xmlns:a16="http://schemas.microsoft.com/office/drawing/2014/main" id="{F127F96C-E761-4E17-8B9F-EDC397721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Straight Connector 493">
                  <a:extLst>
                    <a:ext uri="{FF2B5EF4-FFF2-40B4-BE49-F238E27FC236}">
                      <a16:creationId xmlns:a16="http://schemas.microsoft.com/office/drawing/2014/main" id="{9F4F2C66-F667-42CB-B883-1FBBDE90DA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8E5CCA96-01D0-43E1-9AA1-54714D391689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3FD75714-0F69-4AB1-9C3A-D82928A4739B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616F6536-1A81-49F4-9617-D9096C56AADD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8AE90759-62EB-4AFA-8DFA-F4B057374CDC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458FEA49-D7BC-43D5-8B4D-3E5A9E7346C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86" name="Rectangle 485">
                  <a:extLst>
                    <a:ext uri="{FF2B5EF4-FFF2-40B4-BE49-F238E27FC236}">
                      <a16:creationId xmlns:a16="http://schemas.microsoft.com/office/drawing/2014/main" id="{E4D6F2B1-01C3-4600-ACC2-98DBA606F54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68" name="Group 467">
                <a:extLst>
                  <a:ext uri="{FF2B5EF4-FFF2-40B4-BE49-F238E27FC236}">
                    <a16:creationId xmlns:a16="http://schemas.microsoft.com/office/drawing/2014/main" id="{6955A48A-35E8-4E98-AB61-826D5E23AF82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79" name="Straight Connector 478">
                  <a:extLst>
                    <a:ext uri="{FF2B5EF4-FFF2-40B4-BE49-F238E27FC236}">
                      <a16:creationId xmlns:a16="http://schemas.microsoft.com/office/drawing/2014/main" id="{EE67CC15-B887-4F78-9843-BE9FF35996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>
                  <a:extLst>
                    <a:ext uri="{FF2B5EF4-FFF2-40B4-BE49-F238E27FC236}">
                      <a16:creationId xmlns:a16="http://schemas.microsoft.com/office/drawing/2014/main" id="{A75937F7-F9AA-4040-8BC5-D60893D36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Straight Connector 480">
                  <a:extLst>
                    <a:ext uri="{FF2B5EF4-FFF2-40B4-BE49-F238E27FC236}">
                      <a16:creationId xmlns:a16="http://schemas.microsoft.com/office/drawing/2014/main" id="{6E5F45DE-5C06-439F-958D-534890693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055A504E-5B80-4FA5-9D32-16D6DA4088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9" name="Group 468">
                <a:extLst>
                  <a:ext uri="{FF2B5EF4-FFF2-40B4-BE49-F238E27FC236}">
                    <a16:creationId xmlns:a16="http://schemas.microsoft.com/office/drawing/2014/main" id="{223D1D6A-5BC9-4F32-AB7D-49EB8B54CD2F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475" name="Rectangle 474">
                  <a:extLst>
                    <a:ext uri="{FF2B5EF4-FFF2-40B4-BE49-F238E27FC236}">
                      <a16:creationId xmlns:a16="http://schemas.microsoft.com/office/drawing/2014/main" id="{5900B50C-49D5-408B-B2D6-0D330A293C7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76" name="Rectangle 475">
                  <a:extLst>
                    <a:ext uri="{FF2B5EF4-FFF2-40B4-BE49-F238E27FC236}">
                      <a16:creationId xmlns:a16="http://schemas.microsoft.com/office/drawing/2014/main" id="{8D8EEFAA-66FB-42D9-9A12-7E132CE7681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77" name="Rectangle 476">
                  <a:extLst>
                    <a:ext uri="{FF2B5EF4-FFF2-40B4-BE49-F238E27FC236}">
                      <a16:creationId xmlns:a16="http://schemas.microsoft.com/office/drawing/2014/main" id="{58C1490C-1BA4-4CFF-8FBA-3BF60284C710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78" name="Rectangle 477">
                  <a:extLst>
                    <a:ext uri="{FF2B5EF4-FFF2-40B4-BE49-F238E27FC236}">
                      <a16:creationId xmlns:a16="http://schemas.microsoft.com/office/drawing/2014/main" id="{68F7CD27-B3B1-45E8-8C94-6ECA268C65D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54CECE97-AAA9-46C0-B7C7-9665A71E9FEC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71" name="Straight Connector 470">
                  <a:extLst>
                    <a:ext uri="{FF2B5EF4-FFF2-40B4-BE49-F238E27FC236}">
                      <a16:creationId xmlns:a16="http://schemas.microsoft.com/office/drawing/2014/main" id="{7778368A-F00D-4D88-83E8-A9E1D4356C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>
                  <a:extLst>
                    <a:ext uri="{FF2B5EF4-FFF2-40B4-BE49-F238E27FC236}">
                      <a16:creationId xmlns:a16="http://schemas.microsoft.com/office/drawing/2014/main" id="{D9B09DFB-4DED-4DEF-AD4D-5036168F02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>
                  <a:extLst>
                    <a:ext uri="{FF2B5EF4-FFF2-40B4-BE49-F238E27FC236}">
                      <a16:creationId xmlns:a16="http://schemas.microsoft.com/office/drawing/2014/main" id="{E6022A89-6F57-4108-ACDB-454995125B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>
                  <a:extLst>
                    <a:ext uri="{FF2B5EF4-FFF2-40B4-BE49-F238E27FC236}">
                      <a16:creationId xmlns:a16="http://schemas.microsoft.com/office/drawing/2014/main" id="{0E77C299-D7D0-4040-878A-6E590F191E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26AE0418-0485-4D75-828B-EDA64407F9CF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id="{ED22C520-5429-4056-BD05-CABED0343A51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461" name="Group 460">
                <a:extLst>
                  <a:ext uri="{FF2B5EF4-FFF2-40B4-BE49-F238E27FC236}">
                    <a16:creationId xmlns:a16="http://schemas.microsoft.com/office/drawing/2014/main" id="{5C468E74-DECD-4CBC-AEF6-88FA423C2922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463" name="Picture 462" descr="School icon">
                  <a:extLst>
                    <a:ext uri="{FF2B5EF4-FFF2-40B4-BE49-F238E27FC236}">
                      <a16:creationId xmlns:a16="http://schemas.microsoft.com/office/drawing/2014/main" id="{31F126B9-5DBF-4C71-8E2A-DCCE6F8D476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64" name="Group 463">
                  <a:extLst>
                    <a:ext uri="{FF2B5EF4-FFF2-40B4-BE49-F238E27FC236}">
                      <a16:creationId xmlns:a16="http://schemas.microsoft.com/office/drawing/2014/main" id="{56755821-5D88-458C-B39B-F4214ED12EF0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465" name="Straight Connector 464">
                    <a:extLst>
                      <a:ext uri="{FF2B5EF4-FFF2-40B4-BE49-F238E27FC236}">
                        <a16:creationId xmlns:a16="http://schemas.microsoft.com/office/drawing/2014/main" id="{004B2E0D-B780-4D9F-A4A8-6FE11BC2A09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6" name="Parallelogram 465">
                    <a:extLst>
                      <a:ext uri="{FF2B5EF4-FFF2-40B4-BE49-F238E27FC236}">
                        <a16:creationId xmlns:a16="http://schemas.microsoft.com/office/drawing/2014/main" id="{65F04C21-E072-404A-9CC1-454F28A993C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462" name="Graphic 461" descr="Family with boy">
                <a:extLst>
                  <a:ext uri="{FF2B5EF4-FFF2-40B4-BE49-F238E27FC236}">
                    <a16:creationId xmlns:a16="http://schemas.microsoft.com/office/drawing/2014/main" id="{0C6DC62E-7F7B-47E8-AE3B-322676F6C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ADFF64-29CE-4D95-8D16-ADD11BD077D4}"/>
              </a:ext>
            </a:extLst>
          </p:cNvPr>
          <p:cNvGrpSpPr/>
          <p:nvPr/>
        </p:nvGrpSpPr>
        <p:grpSpPr>
          <a:xfrm>
            <a:off x="2548322" y="3866603"/>
            <a:ext cx="422895" cy="671236"/>
            <a:chOff x="7433305" y="2548529"/>
            <a:chExt cx="1750508" cy="2773656"/>
          </a:xfrm>
        </p:grpSpPr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208027AC-ADDE-4B2B-9D2D-DC3475338D9C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8B3A3E0E-B279-4E3C-BC8D-DAB8BDA946B8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E2F9B97D-EB56-423C-BCA8-14E6759ECE0B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437" name="Rectangle 436">
                <a:extLst>
                  <a:ext uri="{FF2B5EF4-FFF2-40B4-BE49-F238E27FC236}">
                    <a16:creationId xmlns:a16="http://schemas.microsoft.com/office/drawing/2014/main" id="{2ED9646A-8806-410A-8FDF-B97FD2A15CFE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D742D751-ADEC-4A3E-9319-A8F243522604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89CC563D-1F08-4030-9852-9DE4079519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440" name="Group 439">
                <a:extLst>
                  <a:ext uri="{FF2B5EF4-FFF2-40B4-BE49-F238E27FC236}">
                    <a16:creationId xmlns:a16="http://schemas.microsoft.com/office/drawing/2014/main" id="{F44AE397-4E0D-4BCF-84A9-E29D53E3786A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441" name="Group 440">
                  <a:extLst>
                    <a:ext uri="{FF2B5EF4-FFF2-40B4-BE49-F238E27FC236}">
                      <a16:creationId xmlns:a16="http://schemas.microsoft.com/office/drawing/2014/main" id="{0ECDC99B-3316-4E6D-B23F-DC426D42F160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452" name="Straight Connector 451">
                    <a:extLst>
                      <a:ext uri="{FF2B5EF4-FFF2-40B4-BE49-F238E27FC236}">
                        <a16:creationId xmlns:a16="http://schemas.microsoft.com/office/drawing/2014/main" id="{5235AAB7-214D-48B9-B911-F3CBB5DADA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3" name="Straight Connector 452">
                    <a:extLst>
                      <a:ext uri="{FF2B5EF4-FFF2-40B4-BE49-F238E27FC236}">
                        <a16:creationId xmlns:a16="http://schemas.microsoft.com/office/drawing/2014/main" id="{DAD5DA15-4692-4C40-96B1-9A1993168B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4" name="Straight Connector 453">
                    <a:extLst>
                      <a:ext uri="{FF2B5EF4-FFF2-40B4-BE49-F238E27FC236}">
                        <a16:creationId xmlns:a16="http://schemas.microsoft.com/office/drawing/2014/main" id="{2F57ADF6-682B-48BA-98BF-D277B77AD0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5" name="Straight Connector 454">
                    <a:extLst>
                      <a:ext uri="{FF2B5EF4-FFF2-40B4-BE49-F238E27FC236}">
                        <a16:creationId xmlns:a16="http://schemas.microsoft.com/office/drawing/2014/main" id="{6AF52A0B-26AC-4E54-A409-EFDD883F79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442" name="Group 441">
                  <a:extLst>
                    <a:ext uri="{FF2B5EF4-FFF2-40B4-BE49-F238E27FC236}">
                      <a16:creationId xmlns:a16="http://schemas.microsoft.com/office/drawing/2014/main" id="{3FB9F707-326B-47F2-9AE6-9A483D853875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BDAB18FD-2300-4EDA-8842-3C884F8A9E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703041BF-115F-47EE-B296-1F3E583BC0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0" name="Straight Connector 449">
                    <a:extLst>
                      <a:ext uri="{FF2B5EF4-FFF2-40B4-BE49-F238E27FC236}">
                        <a16:creationId xmlns:a16="http://schemas.microsoft.com/office/drawing/2014/main" id="{34E772E6-EA23-4F4C-8330-8B22CE4351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1" name="Straight Connector 450">
                    <a:extLst>
                      <a:ext uri="{FF2B5EF4-FFF2-40B4-BE49-F238E27FC236}">
                        <a16:creationId xmlns:a16="http://schemas.microsoft.com/office/drawing/2014/main" id="{299386A3-2A2A-4811-8A63-C10372D205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8176A237-F5A3-45E0-B4C9-DF06BE658F6E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444" name="Straight Connector 443">
                    <a:extLst>
                      <a:ext uri="{FF2B5EF4-FFF2-40B4-BE49-F238E27FC236}">
                        <a16:creationId xmlns:a16="http://schemas.microsoft.com/office/drawing/2014/main" id="{081562EE-0555-4BDE-BC43-8A3C064C67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45" name="Straight Connector 444">
                    <a:extLst>
                      <a:ext uri="{FF2B5EF4-FFF2-40B4-BE49-F238E27FC236}">
                        <a16:creationId xmlns:a16="http://schemas.microsoft.com/office/drawing/2014/main" id="{A591C27C-2472-46D0-A5B6-602F11F8C2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46" name="Straight Connector 445">
                    <a:extLst>
                      <a:ext uri="{FF2B5EF4-FFF2-40B4-BE49-F238E27FC236}">
                        <a16:creationId xmlns:a16="http://schemas.microsoft.com/office/drawing/2014/main" id="{137A95B3-7ACE-438A-9A2F-D6B9A85A01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47" name="Straight Connector 446">
                    <a:extLst>
                      <a:ext uri="{FF2B5EF4-FFF2-40B4-BE49-F238E27FC236}">
                        <a16:creationId xmlns:a16="http://schemas.microsoft.com/office/drawing/2014/main" id="{9695F9A0-A749-4922-8CD7-80DEFE48EE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463E8785-32B0-44DC-A35A-7FFD673A4632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415" name="Group 414">
                <a:extLst>
                  <a:ext uri="{FF2B5EF4-FFF2-40B4-BE49-F238E27FC236}">
                    <a16:creationId xmlns:a16="http://schemas.microsoft.com/office/drawing/2014/main" id="{AB540EBB-1F12-4286-AAF6-8578CF0391A6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F2B14701-3BF1-4447-B6B2-00F29DF97592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32" name="Rectangle 431">
                  <a:extLst>
                    <a:ext uri="{FF2B5EF4-FFF2-40B4-BE49-F238E27FC236}">
                      <a16:creationId xmlns:a16="http://schemas.microsoft.com/office/drawing/2014/main" id="{8136B98F-3AB8-4C6A-85C0-7D84C923790A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33" name="Rectangle 432">
                  <a:extLst>
                    <a:ext uri="{FF2B5EF4-FFF2-40B4-BE49-F238E27FC236}">
                      <a16:creationId xmlns:a16="http://schemas.microsoft.com/office/drawing/2014/main" id="{6B50F135-4CF9-4C8A-B30B-9D18F139586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34" name="Rectangle 433">
                  <a:extLst>
                    <a:ext uri="{FF2B5EF4-FFF2-40B4-BE49-F238E27FC236}">
                      <a16:creationId xmlns:a16="http://schemas.microsoft.com/office/drawing/2014/main" id="{7C9DC826-A03F-4A9A-B046-DFAE5009A85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16" name="Group 415">
                <a:extLst>
                  <a:ext uri="{FF2B5EF4-FFF2-40B4-BE49-F238E27FC236}">
                    <a16:creationId xmlns:a16="http://schemas.microsoft.com/office/drawing/2014/main" id="{2B9EF46A-4F8C-4694-9E69-A2C66E3F900E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27" name="Straight Connector 426">
                  <a:extLst>
                    <a:ext uri="{FF2B5EF4-FFF2-40B4-BE49-F238E27FC236}">
                      <a16:creationId xmlns:a16="http://schemas.microsoft.com/office/drawing/2014/main" id="{DBCFB336-31C3-495D-8C95-31F24515D5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Straight Connector 427">
                  <a:extLst>
                    <a:ext uri="{FF2B5EF4-FFF2-40B4-BE49-F238E27FC236}">
                      <a16:creationId xmlns:a16="http://schemas.microsoft.com/office/drawing/2014/main" id="{F4F08DC4-340F-45BE-9286-53B8892769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Straight Connector 428">
                  <a:extLst>
                    <a:ext uri="{FF2B5EF4-FFF2-40B4-BE49-F238E27FC236}">
                      <a16:creationId xmlns:a16="http://schemas.microsoft.com/office/drawing/2014/main" id="{C8C7E419-A538-4948-BAA4-3B2E401299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2D3364D1-38D7-454E-9CA6-D2A0163BDC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3EA20C78-1C8D-48E3-8207-7B424B460220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423" name="Rectangle 422">
                  <a:extLst>
                    <a:ext uri="{FF2B5EF4-FFF2-40B4-BE49-F238E27FC236}">
                      <a16:creationId xmlns:a16="http://schemas.microsoft.com/office/drawing/2014/main" id="{623C95F1-2A7A-4B74-8E54-8860C107DC7C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24" name="Rectangle 423">
                  <a:extLst>
                    <a:ext uri="{FF2B5EF4-FFF2-40B4-BE49-F238E27FC236}">
                      <a16:creationId xmlns:a16="http://schemas.microsoft.com/office/drawing/2014/main" id="{19EA56FD-EFC2-4303-8C6C-8FDE859F9A6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25" name="Rectangle 424">
                  <a:extLst>
                    <a:ext uri="{FF2B5EF4-FFF2-40B4-BE49-F238E27FC236}">
                      <a16:creationId xmlns:a16="http://schemas.microsoft.com/office/drawing/2014/main" id="{5A65320A-E580-43FA-A02F-232845077EC5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53C4DA8C-ACE6-4DEE-A8F7-6C038CAE7B44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18" name="Group 417">
                <a:extLst>
                  <a:ext uri="{FF2B5EF4-FFF2-40B4-BE49-F238E27FC236}">
                    <a16:creationId xmlns:a16="http://schemas.microsoft.com/office/drawing/2014/main" id="{2673235B-21F9-4285-A055-8E4034E1F598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2CCB6D53-00C3-4D46-AB02-1AF7C419C5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418058B8-9F92-466B-B6A3-D58F0C1A19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id="{4A0AD474-B4CE-4732-8C2C-10223C977F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id="{842BFFE8-9013-4225-A04A-3274741BBD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DCD87A57-E147-408B-8EF7-8B34625533C3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37DB0F88-6C3F-489C-801F-FA68E7E0B95F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411" name="Rectangle 410">
                  <a:extLst>
                    <a:ext uri="{FF2B5EF4-FFF2-40B4-BE49-F238E27FC236}">
                      <a16:creationId xmlns:a16="http://schemas.microsoft.com/office/drawing/2014/main" id="{999675AE-E2AD-462A-B0B7-ED618645529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76391A72-4C71-456E-ACF4-427EBC63DD8E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13" name="Rectangle 412">
                  <a:extLst>
                    <a:ext uri="{FF2B5EF4-FFF2-40B4-BE49-F238E27FC236}">
                      <a16:creationId xmlns:a16="http://schemas.microsoft.com/office/drawing/2014/main" id="{A1BE0686-FEA2-470B-A730-3BAF1002CC0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14" name="Rectangle 413">
                  <a:extLst>
                    <a:ext uri="{FF2B5EF4-FFF2-40B4-BE49-F238E27FC236}">
                      <a16:creationId xmlns:a16="http://schemas.microsoft.com/office/drawing/2014/main" id="{B4B126EA-AFDD-4635-8CC6-0905ED87157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D4CB1C0-7EC8-454B-9678-769CAFED974B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8040C646-B77F-4866-8BBF-59DBAE49A0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BD3AB1D2-FA50-4D66-8E48-639B4EC5E8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8612F87B-72E0-470A-8960-AEBB5251F4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>
                  <a:extLst>
                    <a:ext uri="{FF2B5EF4-FFF2-40B4-BE49-F238E27FC236}">
                      <a16:creationId xmlns:a16="http://schemas.microsoft.com/office/drawing/2014/main" id="{6D9D38A1-3B9F-4C88-BC2C-63C8A6090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F79D68B0-04A6-493B-9A25-2A8B8D002C39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0AC11C19-514C-4C54-B18B-BB37C64067F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D1EF0865-83E8-45B7-A24A-00187DE5BDE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895750B4-790B-4595-A2FD-A7032C52C95D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118ABF9E-E004-497F-93BB-6B232F6E71AA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B08AC05E-B4F1-4DC7-8304-2C4B85CFD7DB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99" name="Straight Connector 398">
                  <a:extLst>
                    <a:ext uri="{FF2B5EF4-FFF2-40B4-BE49-F238E27FC236}">
                      <a16:creationId xmlns:a16="http://schemas.microsoft.com/office/drawing/2014/main" id="{2FEC23AB-0EC8-4581-8F94-C8929C8751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>
                  <a:extLst>
                    <a:ext uri="{FF2B5EF4-FFF2-40B4-BE49-F238E27FC236}">
                      <a16:creationId xmlns:a16="http://schemas.microsoft.com/office/drawing/2014/main" id="{A9B1F35D-A099-494D-A8C5-3C0C802E7C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>
                  <a:extLst>
                    <a:ext uri="{FF2B5EF4-FFF2-40B4-BE49-F238E27FC236}">
                      <a16:creationId xmlns:a16="http://schemas.microsoft.com/office/drawing/2014/main" id="{2C20EA16-366A-4927-8E71-B5834A06D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>
                  <a:extLst>
                    <a:ext uri="{FF2B5EF4-FFF2-40B4-BE49-F238E27FC236}">
                      <a16:creationId xmlns:a16="http://schemas.microsoft.com/office/drawing/2014/main" id="{C8927EED-08CA-45EB-B7B4-0E7B46A3DF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C04DE08A-FFEB-4791-8EF5-CE5FBCBC4C04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F82BC56A-52DC-431C-A7E0-43EF7E02123C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51497E0F-286A-4C06-A395-51401C2BE3C7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391" name="Picture 390" descr="School icon">
                  <a:extLst>
                    <a:ext uri="{FF2B5EF4-FFF2-40B4-BE49-F238E27FC236}">
                      <a16:creationId xmlns:a16="http://schemas.microsoft.com/office/drawing/2014/main" id="{01DBFDA0-965B-41BC-B085-8F84E444F8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D306C738-A624-409C-BA41-9C289F9BC4F6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393" name="Straight Connector 392">
                    <a:extLst>
                      <a:ext uri="{FF2B5EF4-FFF2-40B4-BE49-F238E27FC236}">
                        <a16:creationId xmlns:a16="http://schemas.microsoft.com/office/drawing/2014/main" id="{54B53E4F-41A1-4F84-A794-19DD61EA1CB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4" name="Parallelogram 393">
                    <a:extLst>
                      <a:ext uri="{FF2B5EF4-FFF2-40B4-BE49-F238E27FC236}">
                        <a16:creationId xmlns:a16="http://schemas.microsoft.com/office/drawing/2014/main" id="{3E859AEB-647F-431D-97C9-7959EEC5D64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390" name="Graphic 389" descr="Family with boy">
                <a:extLst>
                  <a:ext uri="{FF2B5EF4-FFF2-40B4-BE49-F238E27FC236}">
                    <a16:creationId xmlns:a16="http://schemas.microsoft.com/office/drawing/2014/main" id="{48DA0FF8-ACD2-4E7C-BE4A-57E969E145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D58EF9-C36F-4AB3-A5DE-639B39D75838}"/>
              </a:ext>
            </a:extLst>
          </p:cNvPr>
          <p:cNvGrpSpPr/>
          <p:nvPr/>
        </p:nvGrpSpPr>
        <p:grpSpPr>
          <a:xfrm>
            <a:off x="8179945" y="2336101"/>
            <a:ext cx="422895" cy="671236"/>
            <a:chOff x="7433305" y="2548529"/>
            <a:chExt cx="1750508" cy="2773656"/>
          </a:xfrm>
        </p:grpSpPr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3012184C-BDD7-442A-BAAB-709EB7745684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2EC7599B-6793-4CF1-9961-5A954B442265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759B0CF6-2309-425C-BB49-78CA29BD581F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4277869A-A2E6-4095-AC6D-AF5CA961B6B5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28D5098D-4A61-44F6-8328-BEE6B421707B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0AB9A1C9-AC67-4635-A05F-95FBAB6C6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368" name="Group 367">
                <a:extLst>
                  <a:ext uri="{FF2B5EF4-FFF2-40B4-BE49-F238E27FC236}">
                    <a16:creationId xmlns:a16="http://schemas.microsoft.com/office/drawing/2014/main" id="{69980E25-6347-45AE-9B55-565CA30E1994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369" name="Group 368">
                  <a:extLst>
                    <a:ext uri="{FF2B5EF4-FFF2-40B4-BE49-F238E27FC236}">
                      <a16:creationId xmlns:a16="http://schemas.microsoft.com/office/drawing/2014/main" id="{F93C35C1-FD8E-48F1-B0FF-8C8957BA0348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380" name="Straight Connector 379">
                    <a:extLst>
                      <a:ext uri="{FF2B5EF4-FFF2-40B4-BE49-F238E27FC236}">
                        <a16:creationId xmlns:a16="http://schemas.microsoft.com/office/drawing/2014/main" id="{1CAF94A8-5DDC-48FE-8ABD-AD01C5E5DD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1" name="Straight Connector 380">
                    <a:extLst>
                      <a:ext uri="{FF2B5EF4-FFF2-40B4-BE49-F238E27FC236}">
                        <a16:creationId xmlns:a16="http://schemas.microsoft.com/office/drawing/2014/main" id="{BD01667A-1993-4064-9DF7-D491A8F78B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A5FCA16D-1D21-4CD0-B099-143C9E2C23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83" name="Straight Connector 382">
                    <a:extLst>
                      <a:ext uri="{FF2B5EF4-FFF2-40B4-BE49-F238E27FC236}">
                        <a16:creationId xmlns:a16="http://schemas.microsoft.com/office/drawing/2014/main" id="{2FB3EB8B-A113-487D-AC51-B4233CAD3F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370" name="Group 369">
                  <a:extLst>
                    <a:ext uri="{FF2B5EF4-FFF2-40B4-BE49-F238E27FC236}">
                      <a16:creationId xmlns:a16="http://schemas.microsoft.com/office/drawing/2014/main" id="{3859223E-EE9A-42C0-9F75-8053D840F3EA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E1FDED9D-9002-41ED-A1C1-B0B7AD240F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7" name="Straight Connector 376">
                    <a:extLst>
                      <a:ext uri="{FF2B5EF4-FFF2-40B4-BE49-F238E27FC236}">
                        <a16:creationId xmlns:a16="http://schemas.microsoft.com/office/drawing/2014/main" id="{6F4297ED-E433-4032-B7E8-75E213FFA0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8" name="Straight Connector 377">
                    <a:extLst>
                      <a:ext uri="{FF2B5EF4-FFF2-40B4-BE49-F238E27FC236}">
                        <a16:creationId xmlns:a16="http://schemas.microsoft.com/office/drawing/2014/main" id="{D4CB38F6-4185-4283-9563-9FB1A3E85D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9" name="Straight Connector 378">
                    <a:extLst>
                      <a:ext uri="{FF2B5EF4-FFF2-40B4-BE49-F238E27FC236}">
                        <a16:creationId xmlns:a16="http://schemas.microsoft.com/office/drawing/2014/main" id="{E06F2B0B-B601-463E-9C3E-F80F77BB21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371" name="Group 370">
                  <a:extLst>
                    <a:ext uri="{FF2B5EF4-FFF2-40B4-BE49-F238E27FC236}">
                      <a16:creationId xmlns:a16="http://schemas.microsoft.com/office/drawing/2014/main" id="{904EDB09-EB51-430B-8F25-F8E2501B096B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7377631F-56AF-41A3-AB42-E8C185D29F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3" name="Straight Connector 372">
                    <a:extLst>
                      <a:ext uri="{FF2B5EF4-FFF2-40B4-BE49-F238E27FC236}">
                        <a16:creationId xmlns:a16="http://schemas.microsoft.com/office/drawing/2014/main" id="{C82827D1-FE40-4589-9B64-448D9C81C0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4" name="Straight Connector 373">
                    <a:extLst>
                      <a:ext uri="{FF2B5EF4-FFF2-40B4-BE49-F238E27FC236}">
                        <a16:creationId xmlns:a16="http://schemas.microsoft.com/office/drawing/2014/main" id="{F9E0D58B-5FD4-4E15-9D78-00C5CBA364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497371CA-AFF7-4455-BF8D-DE25D43AA2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4503D650-284F-4D97-A233-54B86AEC0B4F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8C30AE81-3F43-49BE-BB11-AB004877D018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CD607BA9-8DF1-4CD5-84D4-1F5C683B85D9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0" name="Rectangle 359">
                  <a:extLst>
                    <a:ext uri="{FF2B5EF4-FFF2-40B4-BE49-F238E27FC236}">
                      <a16:creationId xmlns:a16="http://schemas.microsoft.com/office/drawing/2014/main" id="{1C29D788-D5AC-4D4F-8F6A-0DB28F7BD952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4EFA6A1D-C55E-426C-BDB1-CCC10AE0D3E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1A1B2100-E8FD-4BA0-B8BB-8F418E46719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58DD037F-9330-466D-B728-1699C2853F08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55" name="Straight Connector 354">
                  <a:extLst>
                    <a:ext uri="{FF2B5EF4-FFF2-40B4-BE49-F238E27FC236}">
                      <a16:creationId xmlns:a16="http://schemas.microsoft.com/office/drawing/2014/main" id="{2C9FBC7E-1EB6-4158-B368-084302227E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>
                  <a:extLst>
                    <a:ext uri="{FF2B5EF4-FFF2-40B4-BE49-F238E27FC236}">
                      <a16:creationId xmlns:a16="http://schemas.microsoft.com/office/drawing/2014/main" id="{B1358FF1-BB5F-4A32-AC22-2EB9326855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7D3E24D5-39E1-46E2-9F24-35C39C2503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>
                  <a:extLst>
                    <a:ext uri="{FF2B5EF4-FFF2-40B4-BE49-F238E27FC236}">
                      <a16:creationId xmlns:a16="http://schemas.microsoft.com/office/drawing/2014/main" id="{672BB8AB-F6FD-4C9F-BB35-9FEC2A5F34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BB8AAD9A-C9B1-48B2-96EC-DA940C81F410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4B6C54BF-966A-4AB2-A06D-508243C9007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6C271DC2-782F-43C1-A451-AD8F43E6C114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95AC920B-A037-4904-94F4-44F5E23C6253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54" name="Rectangle 353">
                  <a:extLst>
                    <a:ext uri="{FF2B5EF4-FFF2-40B4-BE49-F238E27FC236}">
                      <a16:creationId xmlns:a16="http://schemas.microsoft.com/office/drawing/2014/main" id="{5F48CEA9-6941-49AF-B350-5D487D07F47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46" name="Group 345">
                <a:extLst>
                  <a:ext uri="{FF2B5EF4-FFF2-40B4-BE49-F238E27FC236}">
                    <a16:creationId xmlns:a16="http://schemas.microsoft.com/office/drawing/2014/main" id="{BCD08702-F675-4907-824A-33510BF7C469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C8F14C37-9A86-48CC-AC4A-5E77ABC2C4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>
                  <a:extLst>
                    <a:ext uri="{FF2B5EF4-FFF2-40B4-BE49-F238E27FC236}">
                      <a16:creationId xmlns:a16="http://schemas.microsoft.com/office/drawing/2014/main" id="{710683B7-CE67-4071-B749-1E0F941BB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Straight Connector 348">
                  <a:extLst>
                    <a:ext uri="{FF2B5EF4-FFF2-40B4-BE49-F238E27FC236}">
                      <a16:creationId xmlns:a16="http://schemas.microsoft.com/office/drawing/2014/main" id="{313D6241-0F33-4B13-98C9-59B7F5913B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id="{52D3002C-B779-4AFE-B8C6-26CAD27633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8D4C8F25-F10A-4CBE-A775-57621D6FBCB5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323" name="Group 322">
                <a:extLst>
                  <a:ext uri="{FF2B5EF4-FFF2-40B4-BE49-F238E27FC236}">
                    <a16:creationId xmlns:a16="http://schemas.microsoft.com/office/drawing/2014/main" id="{63F1B507-CCD1-4D14-B1A4-CC0CD9BAC2E7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2F7EEB24-7E36-4050-8281-78575D0D322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1E1DE3DA-3D51-458B-818B-F984C57429F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41" name="Rectangle 340">
                  <a:extLst>
                    <a:ext uri="{FF2B5EF4-FFF2-40B4-BE49-F238E27FC236}">
                      <a16:creationId xmlns:a16="http://schemas.microsoft.com/office/drawing/2014/main" id="{4CBAA890-7C9A-425F-8C33-A5ECBF0F38F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42" name="Rectangle 341">
                  <a:extLst>
                    <a:ext uri="{FF2B5EF4-FFF2-40B4-BE49-F238E27FC236}">
                      <a16:creationId xmlns:a16="http://schemas.microsoft.com/office/drawing/2014/main" id="{32BBA92F-2430-4C83-AD9F-EEAC4434664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716634FB-9E65-4E14-8DFF-AEBCA6423457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78481715-24C4-408C-B7A8-A4A0EE370B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957DE243-D2AE-4D51-AC41-866999531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C04484C0-FCDC-494A-B37F-7F1F100D9F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D3EDBF03-5B7F-482A-B267-1A6943A269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1E0F5EE7-D77A-4A86-AEC5-D9C8A815FC9A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9DC60BF0-7FDC-4186-9735-89C62CB876A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32" name="Rectangle 331">
                  <a:extLst>
                    <a:ext uri="{FF2B5EF4-FFF2-40B4-BE49-F238E27FC236}">
                      <a16:creationId xmlns:a16="http://schemas.microsoft.com/office/drawing/2014/main" id="{D7AB8F7E-1058-47CE-8918-5C5B7D8F742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27F0D595-2C25-4E08-B1B7-144904F3D34A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5726C712-B028-46BB-AEDD-7018BDD8B27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F145DEDE-9A3B-487A-83ED-8DED3A187F41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6E8821CA-2854-4DE0-BB57-F32B47146F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18DC78A0-3827-4938-83BE-D70F5AD782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B71DE3C8-5D95-4777-BE0A-5872503002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504F075B-BAC5-42E5-8826-AD64A13588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A352EF36-6F46-4BFB-9CA4-C65441F184C4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5F2D2DF8-C1A1-42DE-AEBB-2327B7948420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317" name="Group 316">
                <a:extLst>
                  <a:ext uri="{FF2B5EF4-FFF2-40B4-BE49-F238E27FC236}">
                    <a16:creationId xmlns:a16="http://schemas.microsoft.com/office/drawing/2014/main" id="{1B5537F9-F65B-4AFE-881D-4456D6FC736E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319" name="Picture 318" descr="School icon">
                  <a:extLst>
                    <a:ext uri="{FF2B5EF4-FFF2-40B4-BE49-F238E27FC236}">
                      <a16:creationId xmlns:a16="http://schemas.microsoft.com/office/drawing/2014/main" id="{48B04DF6-2F17-467F-8BFB-274C5B5933D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78B224F0-BCCF-47F7-B7D4-881D2E3AE4FA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321" name="Straight Connector 320">
                    <a:extLst>
                      <a:ext uri="{FF2B5EF4-FFF2-40B4-BE49-F238E27FC236}">
                        <a16:creationId xmlns:a16="http://schemas.microsoft.com/office/drawing/2014/main" id="{53C52F1F-C323-464B-A9C7-0A9EC6F3EBA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2" name="Parallelogram 321">
                    <a:extLst>
                      <a:ext uri="{FF2B5EF4-FFF2-40B4-BE49-F238E27FC236}">
                        <a16:creationId xmlns:a16="http://schemas.microsoft.com/office/drawing/2014/main" id="{2941B67A-A4B3-4B2D-9F37-751B319B0F7A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318" name="Graphic 317" descr="Family with boy">
                <a:extLst>
                  <a:ext uri="{FF2B5EF4-FFF2-40B4-BE49-F238E27FC236}">
                    <a16:creationId xmlns:a16="http://schemas.microsoft.com/office/drawing/2014/main" id="{D670F35C-2473-42B2-B807-7BD4262A1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F9FC27-4AAE-48BC-9325-D977C9B9C21A}"/>
              </a:ext>
            </a:extLst>
          </p:cNvPr>
          <p:cNvGrpSpPr/>
          <p:nvPr/>
        </p:nvGrpSpPr>
        <p:grpSpPr>
          <a:xfrm>
            <a:off x="6677380" y="1912219"/>
            <a:ext cx="422895" cy="671236"/>
            <a:chOff x="7433305" y="2548529"/>
            <a:chExt cx="1750508" cy="2773656"/>
          </a:xfrm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7F58EF37-A5CF-4D43-9901-DA4EE59C0236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A60830D7-F630-48CF-82B6-14F5920DB567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E965A891-5348-439F-88F1-E55C818E7EF8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A24C0037-13AF-4987-93C1-89904B964132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72E76AF3-5B7D-4631-9230-E9DB3F559841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0364B694-57EC-4F20-AE46-6BB665A7C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1E5612EB-6DEC-40C9-8207-9DC404C4928B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11634D0C-C031-4DD8-9863-2E5660F5E5B8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308" name="Straight Connector 307">
                    <a:extLst>
                      <a:ext uri="{FF2B5EF4-FFF2-40B4-BE49-F238E27FC236}">
                        <a16:creationId xmlns:a16="http://schemas.microsoft.com/office/drawing/2014/main" id="{477A256A-6C4E-41E6-AB56-22C64899C0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9" name="Straight Connector 308">
                    <a:extLst>
                      <a:ext uri="{FF2B5EF4-FFF2-40B4-BE49-F238E27FC236}">
                        <a16:creationId xmlns:a16="http://schemas.microsoft.com/office/drawing/2014/main" id="{ADA21E2B-4D7D-466F-9157-9B3FCD1BE8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10" name="Straight Connector 309">
                    <a:extLst>
                      <a:ext uri="{FF2B5EF4-FFF2-40B4-BE49-F238E27FC236}">
                        <a16:creationId xmlns:a16="http://schemas.microsoft.com/office/drawing/2014/main" id="{8EF07303-6298-4A20-97A6-9C75F52189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11" name="Straight Connector 310">
                    <a:extLst>
                      <a:ext uri="{FF2B5EF4-FFF2-40B4-BE49-F238E27FC236}">
                        <a16:creationId xmlns:a16="http://schemas.microsoft.com/office/drawing/2014/main" id="{8E07CB13-BF36-4FE4-B741-D721C9EBBE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98" name="Group 297">
                  <a:extLst>
                    <a:ext uri="{FF2B5EF4-FFF2-40B4-BE49-F238E27FC236}">
                      <a16:creationId xmlns:a16="http://schemas.microsoft.com/office/drawing/2014/main" id="{9FA0A7E6-753D-4F18-9D52-ECAFCF7A37D2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04" name="Straight Connector 303">
                    <a:extLst>
                      <a:ext uri="{FF2B5EF4-FFF2-40B4-BE49-F238E27FC236}">
                        <a16:creationId xmlns:a16="http://schemas.microsoft.com/office/drawing/2014/main" id="{5CC54CE8-0AAA-4F33-BB7D-832BBD500E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5" name="Straight Connector 304">
                    <a:extLst>
                      <a:ext uri="{FF2B5EF4-FFF2-40B4-BE49-F238E27FC236}">
                        <a16:creationId xmlns:a16="http://schemas.microsoft.com/office/drawing/2014/main" id="{2CAE46AB-6121-4F75-AADB-DE6F634E10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6" name="Straight Connector 305">
                    <a:extLst>
                      <a:ext uri="{FF2B5EF4-FFF2-40B4-BE49-F238E27FC236}">
                        <a16:creationId xmlns:a16="http://schemas.microsoft.com/office/drawing/2014/main" id="{995C686D-09CF-4415-9583-7E5541AFF1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7" name="Straight Connector 306">
                    <a:extLst>
                      <a:ext uri="{FF2B5EF4-FFF2-40B4-BE49-F238E27FC236}">
                        <a16:creationId xmlns:a16="http://schemas.microsoft.com/office/drawing/2014/main" id="{B7BCCEA5-B846-4AE2-B557-DE984EE8A9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99" name="Group 298">
                  <a:extLst>
                    <a:ext uri="{FF2B5EF4-FFF2-40B4-BE49-F238E27FC236}">
                      <a16:creationId xmlns:a16="http://schemas.microsoft.com/office/drawing/2014/main" id="{FA9C6F03-3D33-4B24-B641-F976960D6E1D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00" name="Straight Connector 299">
                    <a:extLst>
                      <a:ext uri="{FF2B5EF4-FFF2-40B4-BE49-F238E27FC236}">
                        <a16:creationId xmlns:a16="http://schemas.microsoft.com/office/drawing/2014/main" id="{1E957E8C-4272-40CA-8D94-FDE4498614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1" name="Straight Connector 300">
                    <a:extLst>
                      <a:ext uri="{FF2B5EF4-FFF2-40B4-BE49-F238E27FC236}">
                        <a16:creationId xmlns:a16="http://schemas.microsoft.com/office/drawing/2014/main" id="{F2822E22-DAE6-4394-B4B0-7DC8841AE4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2" name="Straight Connector 301">
                    <a:extLst>
                      <a:ext uri="{FF2B5EF4-FFF2-40B4-BE49-F238E27FC236}">
                        <a16:creationId xmlns:a16="http://schemas.microsoft.com/office/drawing/2014/main" id="{553BDEB9-F4E3-47C0-AAAA-DAA378E8BB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03" name="Straight Connector 302">
                    <a:extLst>
                      <a:ext uri="{FF2B5EF4-FFF2-40B4-BE49-F238E27FC236}">
                        <a16:creationId xmlns:a16="http://schemas.microsoft.com/office/drawing/2014/main" id="{0650924D-B69B-4D0C-B6B8-63EF49B4FA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63030C54-055F-4C5E-9070-E8C063C6B870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14D7DE20-7CBB-4DEA-9D7D-D37E5CFD6A63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287" name="Rectangle 286">
                  <a:extLst>
                    <a:ext uri="{FF2B5EF4-FFF2-40B4-BE49-F238E27FC236}">
                      <a16:creationId xmlns:a16="http://schemas.microsoft.com/office/drawing/2014/main" id="{768E9B63-23CB-4BAF-8C7D-39AC74A3BB2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F14187EB-ACED-430E-9AAF-3021CEDEE49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91D419E3-B1EA-41D0-B2AF-AC4796FC45BE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E1558BFF-A728-4A33-BA89-BDF0975FD75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9799157C-F247-40C8-BFAC-101530475FE9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FBA7BFC7-3026-4D92-BE50-D3B191BE2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A9FD3D08-01C3-467D-8F1A-08FE12C4B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B6E3CD87-5A48-45C7-9173-4259081409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BDBD158B-9AC8-4242-A80F-FE0A8CEE11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B6B1A8C0-BEA1-4AB4-A764-10A891C90524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F1555FD9-5ED1-4361-A365-F8AAD742EB1F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F244B3F4-C136-4793-8822-9DB57DB2650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E64DF1E8-8B7D-4BA4-ADFF-1538F5E12F7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D273165F-00CD-4512-BEC5-E4D779257B78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192D8A0A-A8A6-4A6B-82FE-93268A9D730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id="{C674568F-180C-48DC-A6D4-AF8643AA66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71D5F7DF-63CB-4043-9780-1A6CC6E1BE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D9C47B46-C334-4BE0-8DA3-C1F43B7D9E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8DEADCF3-DDFA-4441-AB8D-F09A720E6C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D838559-12F5-4DDE-914E-D9CD75764CE9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B916CBFB-621D-4305-A006-1BEB95166BA8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D0233D86-6C23-4CD2-BA0C-9A5706F56A55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CB4B2AEA-34DA-417B-A174-511E2036035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69" name="Rectangle 268">
                  <a:extLst>
                    <a:ext uri="{FF2B5EF4-FFF2-40B4-BE49-F238E27FC236}">
                      <a16:creationId xmlns:a16="http://schemas.microsoft.com/office/drawing/2014/main" id="{27E94859-0CA7-4040-9D9B-C2B7E1B513CE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99EB9BF4-9C25-4D43-8653-F33CCE609A5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C4ED9952-B8AD-4FAE-A91B-E30200C0F03D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7BE456C0-2F02-45BE-B7F1-0F35053DCE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6F12A51F-96DE-4D06-9D6B-177031BBF1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>
                  <a:extLst>
                    <a:ext uri="{FF2B5EF4-FFF2-40B4-BE49-F238E27FC236}">
                      <a16:creationId xmlns:a16="http://schemas.microsoft.com/office/drawing/2014/main" id="{F980AB99-15ED-40FE-9A8E-4411805820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>
                  <a:extLst>
                    <a:ext uri="{FF2B5EF4-FFF2-40B4-BE49-F238E27FC236}">
                      <a16:creationId xmlns:a16="http://schemas.microsoft.com/office/drawing/2014/main" id="{730EBD26-4705-4A3C-90E4-B6C41B6D0F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6373901C-1596-406C-BED4-85C51F26C51B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0AA9B7B4-0042-4EB8-A569-ED44DD7ACCE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D810D1C-8D46-490F-ACE2-0387F608A5B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E924CE1D-EC04-4717-98AE-19F6B3E25E2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1ABD84FF-95FF-4A7A-8480-E785259F755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89A110A8-4C34-4D04-97CA-0309EADD2485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C229EB12-CE85-45FA-877E-55CE781C47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D94F0895-DCEC-4A53-8B5F-2CAF6D1D3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F5D6EBE7-7E7F-4F22-BF36-D78ECD801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A0272E55-26DA-485E-81BD-6E58C6DF33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F06E21B3-D1EA-4CB5-9DD6-A543B032C6B6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EC442E3A-1638-4AC2-B913-3885BDDC7C93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245" name="Group 244">
                <a:extLst>
                  <a:ext uri="{FF2B5EF4-FFF2-40B4-BE49-F238E27FC236}">
                    <a16:creationId xmlns:a16="http://schemas.microsoft.com/office/drawing/2014/main" id="{3968F943-6983-4284-81E2-7E2CF033000D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247" name="Picture 246" descr="School icon">
                  <a:extLst>
                    <a:ext uri="{FF2B5EF4-FFF2-40B4-BE49-F238E27FC236}">
                      <a16:creationId xmlns:a16="http://schemas.microsoft.com/office/drawing/2014/main" id="{43E009B6-BBC3-4656-8779-4BD10D4A88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B5657748-2BB0-4D26-8056-E51EE064ACBA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249" name="Straight Connector 248">
                    <a:extLst>
                      <a:ext uri="{FF2B5EF4-FFF2-40B4-BE49-F238E27FC236}">
                        <a16:creationId xmlns:a16="http://schemas.microsoft.com/office/drawing/2014/main" id="{F657140A-EFB0-4820-9AA3-9B550FD64C6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0" name="Parallelogram 249">
                    <a:extLst>
                      <a:ext uri="{FF2B5EF4-FFF2-40B4-BE49-F238E27FC236}">
                        <a16:creationId xmlns:a16="http://schemas.microsoft.com/office/drawing/2014/main" id="{DEF86DEC-2AE3-4929-9060-2A9A313F206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246" name="Graphic 245" descr="Family with boy">
                <a:extLst>
                  <a:ext uri="{FF2B5EF4-FFF2-40B4-BE49-F238E27FC236}">
                    <a16:creationId xmlns:a16="http://schemas.microsoft.com/office/drawing/2014/main" id="{C44D12D1-BC8A-499B-92CB-5720F45766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3FDEC7C-DF66-49A8-911D-031BC81C447C}"/>
              </a:ext>
            </a:extLst>
          </p:cNvPr>
          <p:cNvGrpSpPr/>
          <p:nvPr/>
        </p:nvGrpSpPr>
        <p:grpSpPr>
          <a:xfrm>
            <a:off x="5073522" y="3187886"/>
            <a:ext cx="422895" cy="671236"/>
            <a:chOff x="7433305" y="2548529"/>
            <a:chExt cx="1750508" cy="2773656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9E90951-EA27-4118-93AF-015BD928A04F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E030DDD8-12B1-4E2A-9551-8A9D4BF562D5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D1856C3-51BE-407D-80C1-64CB8ED1A018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8C195829-1617-401A-A902-C62A9E25B926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BD9480F-C307-4623-B346-47C4B3AA6575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C4AD4DDF-9475-41E4-B87F-09106EA573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849F0ADD-EA3F-4A8E-8FD6-E8495172E0ED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225" name="Group 224">
                  <a:extLst>
                    <a:ext uri="{FF2B5EF4-FFF2-40B4-BE49-F238E27FC236}">
                      <a16:creationId xmlns:a16="http://schemas.microsoft.com/office/drawing/2014/main" id="{8C33FD91-E0B0-4A18-8003-A0B5319EF229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236" name="Straight Connector 235">
                    <a:extLst>
                      <a:ext uri="{FF2B5EF4-FFF2-40B4-BE49-F238E27FC236}">
                        <a16:creationId xmlns:a16="http://schemas.microsoft.com/office/drawing/2014/main" id="{4AF039AD-33EE-47AC-9DD0-CC0616E033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7" name="Straight Connector 236">
                    <a:extLst>
                      <a:ext uri="{FF2B5EF4-FFF2-40B4-BE49-F238E27FC236}">
                        <a16:creationId xmlns:a16="http://schemas.microsoft.com/office/drawing/2014/main" id="{402671AF-7AAA-4CF2-9DD5-A48F5525BF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8" name="Straight Connector 237">
                    <a:extLst>
                      <a:ext uri="{FF2B5EF4-FFF2-40B4-BE49-F238E27FC236}">
                        <a16:creationId xmlns:a16="http://schemas.microsoft.com/office/drawing/2014/main" id="{4B564C35-A890-4683-997D-97D84B1903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9" name="Straight Connector 238">
                    <a:extLst>
                      <a:ext uri="{FF2B5EF4-FFF2-40B4-BE49-F238E27FC236}">
                        <a16:creationId xmlns:a16="http://schemas.microsoft.com/office/drawing/2014/main" id="{7E88942D-0A19-4439-B30E-24D59CBE2B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31BFB65A-8377-48CE-ADF1-3AD97360EE18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232" name="Straight Connector 231">
                    <a:extLst>
                      <a:ext uri="{FF2B5EF4-FFF2-40B4-BE49-F238E27FC236}">
                        <a16:creationId xmlns:a16="http://schemas.microsoft.com/office/drawing/2014/main" id="{11C4F987-0AAF-4C1B-8181-7A7018CABE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3" name="Straight Connector 232">
                    <a:extLst>
                      <a:ext uri="{FF2B5EF4-FFF2-40B4-BE49-F238E27FC236}">
                        <a16:creationId xmlns:a16="http://schemas.microsoft.com/office/drawing/2014/main" id="{EA8A46AA-B061-47CA-895B-9A6202BD18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4" name="Straight Connector 233">
                    <a:extLst>
                      <a:ext uri="{FF2B5EF4-FFF2-40B4-BE49-F238E27FC236}">
                        <a16:creationId xmlns:a16="http://schemas.microsoft.com/office/drawing/2014/main" id="{CC3B27A1-3513-4C57-8F53-6FC4AD37E0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5" name="Straight Connector 234">
                    <a:extLst>
                      <a:ext uri="{FF2B5EF4-FFF2-40B4-BE49-F238E27FC236}">
                        <a16:creationId xmlns:a16="http://schemas.microsoft.com/office/drawing/2014/main" id="{4BE9F9F3-3B12-4B8B-A587-E78703EC4A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28572F8C-F086-47F6-BF02-E0D166ACEFA9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228" name="Straight Connector 227">
                    <a:extLst>
                      <a:ext uri="{FF2B5EF4-FFF2-40B4-BE49-F238E27FC236}">
                        <a16:creationId xmlns:a16="http://schemas.microsoft.com/office/drawing/2014/main" id="{780691DF-A8E8-409B-B438-B4D8495B7F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29" name="Straight Connector 228">
                    <a:extLst>
                      <a:ext uri="{FF2B5EF4-FFF2-40B4-BE49-F238E27FC236}">
                        <a16:creationId xmlns:a16="http://schemas.microsoft.com/office/drawing/2014/main" id="{224F2859-8017-4951-B3BC-E9A59D3572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0" name="Straight Connector 229">
                    <a:extLst>
                      <a:ext uri="{FF2B5EF4-FFF2-40B4-BE49-F238E27FC236}">
                        <a16:creationId xmlns:a16="http://schemas.microsoft.com/office/drawing/2014/main" id="{6DB0AA4D-BBBA-4E87-A168-8CD3E8E833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231" name="Straight Connector 230">
                    <a:extLst>
                      <a:ext uri="{FF2B5EF4-FFF2-40B4-BE49-F238E27FC236}">
                        <a16:creationId xmlns:a16="http://schemas.microsoft.com/office/drawing/2014/main" id="{E4FFD5FB-3BA2-4D3F-B041-4529DA5486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E62719ED-1631-4293-B2E0-94A5FD6AE882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7720B792-F737-4468-8CC2-2682A7796DBB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534BB95C-3D52-44D6-AE48-B7001700367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12AB9B07-2FB5-46A8-A713-50D8FA8AAFD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46787455-09E4-4770-9076-BB8ED2DE6C21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45A7D218-FAF2-4157-8F52-86C2A7F4D49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005A4037-EB3A-4BC5-BFDF-EEA8EDDBD019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B4AE8188-4604-453A-8682-785105AF78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E219D867-0EB6-4E1E-94C3-5A3E791422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45C02B74-ED0D-47F5-B274-ED870F43E5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31D01EEA-C5C9-4706-92B9-78B50E1D7F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4B1A24D5-E0C3-4B57-A7E8-D4D4BDA9EA4E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8F27429B-3918-4390-BC0A-74AAA9EF4350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78A0BD37-BC58-41F6-92B4-CCD0C2CA125B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14EA8458-C0F2-4EF3-B3B7-E475143322EF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82A35AD5-40AB-4FDE-A817-C5288C883E7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A386F88D-601E-491E-8C34-3AF45EA18284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CFEC1314-258F-4E35-9269-801465DDE9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E66598AC-E91A-4969-81D9-CD490651C2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AB1CBC01-AC03-4691-9262-007AA5F3A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5EFB462A-3161-4963-8EFB-2ED04DE68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3E9DA08-E896-42E5-B678-68A6DACC8B55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B385809-7F95-48CA-AD02-94274FFAECCC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8C745F4C-BF02-4AC5-A31C-556010D06964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0A7017B2-6510-44AD-8555-660E8386EE74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69737889-70D1-4632-9C91-14513D9856C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5F00F670-540F-4DA4-BB14-9B8BCF2ECD1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60A0C6BA-F5AA-4A23-8936-A5EE33FEE51D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91" name="Straight Connector 190">
                  <a:extLst>
                    <a:ext uri="{FF2B5EF4-FFF2-40B4-BE49-F238E27FC236}">
                      <a16:creationId xmlns:a16="http://schemas.microsoft.com/office/drawing/2014/main" id="{AFA658CF-193D-4EE6-A1DA-B1E4AA7BF4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BE652C92-5E2C-4186-8F48-E33D12955D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4E9B451E-6567-423E-971C-6092BB6E33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05B273AD-4B5A-4A14-9FC0-36D0721FED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CBDB3667-37A7-4504-80D4-4DAFFB708103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60D2D193-4F2A-4E5C-B84F-FCD37CF00B73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1745BDF6-8732-46C0-9B8E-D493F938217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621D5EC-EB0B-4FB0-A807-1320CA3F680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90" name="Rectangle 189">
                  <a:extLst>
                    <a:ext uri="{FF2B5EF4-FFF2-40B4-BE49-F238E27FC236}">
                      <a16:creationId xmlns:a16="http://schemas.microsoft.com/office/drawing/2014/main" id="{A3D9B184-1470-44F9-9A70-1556678FC3BC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EBF8DAF8-B131-4ECD-94A6-D0F92467BF85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9049466F-F626-44D6-9E93-CFDEC2E99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>
                  <a:extLst>
                    <a:ext uri="{FF2B5EF4-FFF2-40B4-BE49-F238E27FC236}">
                      <a16:creationId xmlns:a16="http://schemas.microsoft.com/office/drawing/2014/main" id="{AA952532-5F05-4972-AAC0-8244A12563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DDCFD180-8BFB-47CF-845F-120F3393C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9AF9C8B-E80E-4CA5-B98D-0360E8AE1F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95395431-45B6-4678-A7BF-03DA9461F41C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A433DD0E-FD13-48AB-BEC2-A853D33B7896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ED320537-AB2E-4BA7-B996-A4AA71A5FF97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75" name="Picture 174" descr="School icon">
                  <a:extLst>
                    <a:ext uri="{FF2B5EF4-FFF2-40B4-BE49-F238E27FC236}">
                      <a16:creationId xmlns:a16="http://schemas.microsoft.com/office/drawing/2014/main" id="{88EE55A6-DE97-424F-9029-A8A28C9F15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C81584BF-B9E1-4D02-BECC-39D0D721B608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3B188F07-DCDD-4BBF-A16B-8928B19D38C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8" name="Parallelogram 177">
                    <a:extLst>
                      <a:ext uri="{FF2B5EF4-FFF2-40B4-BE49-F238E27FC236}">
                        <a16:creationId xmlns:a16="http://schemas.microsoft.com/office/drawing/2014/main" id="{D210A929-157A-4A88-B740-6D83DAB6EE0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74" name="Graphic 173" descr="Family with boy">
                <a:extLst>
                  <a:ext uri="{FF2B5EF4-FFF2-40B4-BE49-F238E27FC236}">
                    <a16:creationId xmlns:a16="http://schemas.microsoft.com/office/drawing/2014/main" id="{5A29476B-B3DA-48D3-B7A0-403CD06010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A91E87-73E5-4CA5-83C7-05573102231D}"/>
              </a:ext>
            </a:extLst>
          </p:cNvPr>
          <p:cNvGrpSpPr/>
          <p:nvPr/>
        </p:nvGrpSpPr>
        <p:grpSpPr>
          <a:xfrm>
            <a:off x="5969495" y="3622817"/>
            <a:ext cx="422895" cy="671236"/>
            <a:chOff x="7433305" y="2548529"/>
            <a:chExt cx="1750508" cy="2773656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CE625140-1C8D-4A85-AC6F-D1921595AB45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482385F1-8411-4E51-AAA0-80391F5826CA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10D689AB-E2FF-4E4D-82FC-EE617075D878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944D8B99-F54D-4744-B771-1CE6F514FC7E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DC2B3050-49FD-423B-936A-73628105FDFC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474910A7-019B-448B-886C-FB7C62B231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8590CA22-635B-4F38-90ED-B51F25E6A142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FEC199F1-3F16-48C6-8EEF-C8181784B234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164" name="Straight Connector 163">
                    <a:extLst>
                      <a:ext uri="{FF2B5EF4-FFF2-40B4-BE49-F238E27FC236}">
                        <a16:creationId xmlns:a16="http://schemas.microsoft.com/office/drawing/2014/main" id="{C4988F2A-5FE2-401A-B58F-787B1C2FF5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5" name="Straight Connector 164">
                    <a:extLst>
                      <a:ext uri="{FF2B5EF4-FFF2-40B4-BE49-F238E27FC236}">
                        <a16:creationId xmlns:a16="http://schemas.microsoft.com/office/drawing/2014/main" id="{82BEC957-36FB-4493-9E6B-3F20166A18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6" name="Straight Connector 165">
                    <a:extLst>
                      <a:ext uri="{FF2B5EF4-FFF2-40B4-BE49-F238E27FC236}">
                        <a16:creationId xmlns:a16="http://schemas.microsoft.com/office/drawing/2014/main" id="{4BF634AF-3088-4A03-AF91-C6F440F9AF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7" name="Straight Connector 166">
                    <a:extLst>
                      <a:ext uri="{FF2B5EF4-FFF2-40B4-BE49-F238E27FC236}">
                        <a16:creationId xmlns:a16="http://schemas.microsoft.com/office/drawing/2014/main" id="{D2EA2231-D696-40E1-9CE7-98C53299CB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4DAAC83B-3CE3-407D-92C2-7E02CC6EE783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60" name="Straight Connector 159">
                    <a:extLst>
                      <a:ext uri="{FF2B5EF4-FFF2-40B4-BE49-F238E27FC236}">
                        <a16:creationId xmlns:a16="http://schemas.microsoft.com/office/drawing/2014/main" id="{7742DA35-470A-4439-A2B0-CFF646655C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1" name="Straight Connector 160">
                    <a:extLst>
                      <a:ext uri="{FF2B5EF4-FFF2-40B4-BE49-F238E27FC236}">
                        <a16:creationId xmlns:a16="http://schemas.microsoft.com/office/drawing/2014/main" id="{7324535E-7536-463B-8F73-17135696A4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2" name="Straight Connector 161">
                    <a:extLst>
                      <a:ext uri="{FF2B5EF4-FFF2-40B4-BE49-F238E27FC236}">
                        <a16:creationId xmlns:a16="http://schemas.microsoft.com/office/drawing/2014/main" id="{00542C4C-3433-4BCF-88DB-1067BC6B39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63" name="Straight Connector 162">
                    <a:extLst>
                      <a:ext uri="{FF2B5EF4-FFF2-40B4-BE49-F238E27FC236}">
                        <a16:creationId xmlns:a16="http://schemas.microsoft.com/office/drawing/2014/main" id="{E317B1CE-44F0-4523-AF74-02AEE11B23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09FBA713-2FC6-4FE5-8A20-715173827FC3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156" name="Straight Connector 155">
                    <a:extLst>
                      <a:ext uri="{FF2B5EF4-FFF2-40B4-BE49-F238E27FC236}">
                        <a16:creationId xmlns:a16="http://schemas.microsoft.com/office/drawing/2014/main" id="{D3299179-EC5A-4871-8D36-BC1A2F8B2E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57" name="Straight Connector 156">
                    <a:extLst>
                      <a:ext uri="{FF2B5EF4-FFF2-40B4-BE49-F238E27FC236}">
                        <a16:creationId xmlns:a16="http://schemas.microsoft.com/office/drawing/2014/main" id="{67B04B15-E7C4-4557-AE03-FB17BD3262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7114A3A0-A2C9-4E91-8992-0979FDA9AD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22B31B07-7C44-4ECF-A167-475DC616DB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9E7572B-7D29-49CE-BCDC-81112E730AAD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D090F4F9-98BC-4155-9260-69AACCE69811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CFDE9D0D-5CCB-46CB-A992-B1894B04310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9B0345AC-006E-4153-AE60-667E4E215D1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CEBE186-4659-4142-94EC-0DDE96B548C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1D410AC4-2663-4E42-AEAB-11BD581CEB83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69986DDB-145C-4AAF-AC42-771356502C4F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5B71087E-6CAA-4D55-948E-FDD8DFDDC9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CD843DFA-1FF5-4BE6-A54B-B632FB07A1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081B04CB-2EEA-4D03-82DD-284ADAD8BE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E1AC2597-9C40-46C5-8AE1-54A9F3603E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8C1C3B79-355F-4DF6-B17F-FD831EC4460F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DAF43D6D-649C-4020-B903-80A5DAEC6FEE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9FC161D3-B0B5-492A-85E1-AC99A9E68F55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F44C814D-5E41-40C5-88E3-6B9D17763054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7E8E1308-9872-4E00-A7DE-A90617CE80B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FC3ACFDE-AB8A-4E30-A19B-26583CC65B4D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E029278-CF0D-4E12-9BC5-D608C5CA81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DD3CC501-D581-46FE-9803-DA35E9C10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861BFE16-35B3-4B6D-9111-3CC95D8C09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85DE7510-37C6-417B-B957-BB88E3F7F4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8CA09F3-5F9E-4469-9C55-2C5612CBE562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DFCAE560-4D1B-4500-BC4C-38526AC049D6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FB2456F6-0723-4C51-905D-901713D31147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9A87BE40-2066-4D3C-849F-C4EEF52E497F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EA813F70-1B21-4B5C-BAB4-08DA32C18BDB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4486B878-455A-4A0A-91D8-BCAE729E5F25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990F28BE-24A3-4641-BA37-BB3D52834B4A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BD0F6610-03D1-41B1-A21F-38F932F4F8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C25AACB8-D3DB-4BF2-A71F-1C1F1F0836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BD7822A4-0F11-49E3-ABB8-B581C1B82C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616702FB-956E-4FCC-8BBD-E72F13AD15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6958DF95-9E70-4D10-BD32-F71DFAA17A54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AB709BF0-2213-4315-A27F-CCDF8D40F370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192BC27-287B-44AC-9238-F0064125F2A0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DDD04E7B-9F7C-4B66-A765-B8D402B93FFA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B395A235-ACFD-4251-9D76-73491BBB9B80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E998CE6-B712-4BDE-A4C6-2AD6AF608A9F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420F3579-1AA7-430A-9DCA-447CF12A45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BB7D53E-6645-42F4-AF8D-DF553D429A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33955D68-5627-4BC0-B769-014164A0E9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728D8359-0226-432E-8686-889D0A8545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8204995-2769-47B7-9122-743BCC85ABBF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2FD583B4-95CB-4902-94CF-324343C1E5FB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D76E1D97-4ECF-4061-8E9A-FB0E85217445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103" name="Picture 102" descr="School icon">
                  <a:extLst>
                    <a:ext uri="{FF2B5EF4-FFF2-40B4-BE49-F238E27FC236}">
                      <a16:creationId xmlns:a16="http://schemas.microsoft.com/office/drawing/2014/main" id="{25333FF3-23E6-4CB7-AD8B-14627BA7B9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CF5DA59E-049B-4C0F-851F-9D84BD82ACB2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440C930C-C72B-470A-8BC6-CD8BE7749BF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Parallelogram 105">
                    <a:extLst>
                      <a:ext uri="{FF2B5EF4-FFF2-40B4-BE49-F238E27FC236}">
                        <a16:creationId xmlns:a16="http://schemas.microsoft.com/office/drawing/2014/main" id="{94A6A781-EFD0-410E-B318-78F6480291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102" name="Graphic 101" descr="Family with boy">
                <a:extLst>
                  <a:ext uri="{FF2B5EF4-FFF2-40B4-BE49-F238E27FC236}">
                    <a16:creationId xmlns:a16="http://schemas.microsoft.com/office/drawing/2014/main" id="{CDCD33FD-D6D2-4A8B-8A1F-76B38BA2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477B07-E904-42DB-9B18-BECEF3EDB7CD}"/>
              </a:ext>
            </a:extLst>
          </p:cNvPr>
          <p:cNvGrpSpPr/>
          <p:nvPr/>
        </p:nvGrpSpPr>
        <p:grpSpPr>
          <a:xfrm>
            <a:off x="6887317" y="2979636"/>
            <a:ext cx="422895" cy="671236"/>
            <a:chOff x="7433305" y="2548529"/>
            <a:chExt cx="1750508" cy="27736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05A548A-3EE7-4FFE-9947-63A255E83C12}"/>
                </a:ext>
              </a:extLst>
            </p:cNvPr>
            <p:cNvGrpSpPr/>
            <p:nvPr/>
          </p:nvGrpSpPr>
          <p:grpSpPr>
            <a:xfrm>
              <a:off x="7433305" y="2737763"/>
              <a:ext cx="1750508" cy="2584422"/>
              <a:chOff x="7266037" y="2737763"/>
              <a:chExt cx="1750508" cy="2584422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FB7134A9-0E00-438A-B286-E8C011917ACC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07FB852-B114-40F3-B9FC-F1563FC6CC92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FB2A969-0DA8-4AE9-AB75-3EDB1A2BCBDF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BCD4C62-4CDB-40FF-A1C0-AE825F9832C2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C7EC0FD-94BB-4909-BAAD-F82D2DA3C8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8CF38AD-54BE-4B8B-8220-46B3F1C8D03A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A273ED5E-9710-4466-B1D1-92D06DF91088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AB30C365-9982-4168-A85A-84EB3DE1C8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CAE3E644-CF7E-4F27-BAC0-1F738B212D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853C8067-9C0B-4CF3-96CB-3F9B175B77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0AFE1A65-48F6-4B25-8A04-C0EAB7223A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DF485F31-B168-47C6-9E3D-8BC8FD500AC4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52C8AF99-A85A-4B5D-82FA-13EED062E4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680AE4F-D590-4659-B714-029FA6C6C7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A9B47A04-A688-470E-A768-C847E25568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CF2719F4-48E3-4216-8875-C67F1F4C40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98AE197B-735F-412D-A20D-F2100932FFC9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6957F667-E688-4876-A422-3ADC7BBC76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89E41B43-0777-46D0-999E-CB16055336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949E60A3-03F7-4379-A265-7B4DE6BB7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BD38DFBC-27B1-4ACB-9E26-4028ABC96D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8DDBEA0-5E1C-40BE-AF24-13BD9B034A15}"/>
                </a:ext>
              </a:extLst>
            </p:cNvPr>
            <p:cNvGrpSpPr/>
            <p:nvPr/>
          </p:nvGrpSpPr>
          <p:grpSpPr>
            <a:xfrm>
              <a:off x="7582262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F7B36C3-3FC2-4767-8256-4D1FAD2D94D9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8F958FF-D330-4B21-918E-132A96492488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A090413C-8D3F-4CED-8F8F-B377111A1F5D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26912FA6-A9CF-4463-BFE4-6D42C1285EF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9EB8C6A-2C40-4BC0-B290-7F8CD3C995DA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7904094-86E7-4F28-B55B-4D9A681A55BF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965BCB3-644C-4623-A816-6F96EE6C2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4D63A0C4-95BF-41AE-9B2B-C0E625EA4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21466854-B0FA-4556-83AC-F29004EA57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D2040907-505D-4B4B-9F85-BA7447F183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FC13B93-74B8-4A1D-956E-AEF7F6877430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BCB1EDD-1F6F-4EE8-BB55-C84FCD6E2B4D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3EC33EC-F8C9-49F4-8A5E-00C332AB9FB6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43A27899-2A18-4B99-A6D1-0544D596D47E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DC1EF32-161D-40B4-A193-966BB2E9909C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F290F8D-7DC9-4643-A59C-AE5FE32B1C12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88462071-FE94-4998-8979-ADA6651B6F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0C252A0F-507A-4A63-A0BB-223D718596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1FB9490-2D3A-4F99-B6FE-8AC690C585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7EA685C-2FD7-49C9-B88C-DBDEB153C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3D54972-82EE-4C7F-B516-7C719188A788}"/>
                </a:ext>
              </a:extLst>
            </p:cNvPr>
            <p:cNvGrpSpPr/>
            <p:nvPr/>
          </p:nvGrpSpPr>
          <p:grpSpPr>
            <a:xfrm>
              <a:off x="7581284" y="3741397"/>
              <a:ext cx="1279238" cy="1106564"/>
              <a:chOff x="6049762" y="2899555"/>
              <a:chExt cx="993583" cy="110656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B4A58CE-C0C5-450E-9CF3-554078575E12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EA86C42D-091D-4093-9585-016D563AD3A1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91549A26-F1EC-4498-A089-57DE1E99E543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02EE57A-32EB-4F5C-B02F-DA67A3820B87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86E7AC79-F484-4796-B851-0EACDEE7B647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34EF899-A9F2-486F-BF04-DD8F425A0C04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B810870-3FC3-4796-B5E0-616CDCD80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114AC4FA-B18B-4A6A-BB58-955FFF645E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0C69A651-DA92-40A7-A494-501436AD36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7506D1F-4FAD-44BB-A0E3-41E605E3D7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965889C-2FB2-4F61-AB07-DA6A92C45828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37A825A-C692-42F9-95AB-D8558242A986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DD75F0B-1E4B-4EDB-9DEE-D8691971095A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57D88FF-CBAB-4A03-918C-E21D13F93826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BBCA53C-49C5-41FF-8A8D-186393F5E2AE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C70243A-A0B7-4EC5-A96F-EF75E3536615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035610B-6780-436D-9139-4B130A07FE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80F7A0C-DCBB-468D-A828-84A8404D75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02300C04-D960-419E-8E2A-59CE276C52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9233643-3A1C-4B79-ACBD-A061D1B962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F17F9E8-4A29-4AB4-93FB-AD139DE8C9A9}"/>
                </a:ext>
              </a:extLst>
            </p:cNvPr>
            <p:cNvGrpSpPr/>
            <p:nvPr/>
          </p:nvGrpSpPr>
          <p:grpSpPr>
            <a:xfrm>
              <a:off x="8051592" y="2548529"/>
              <a:ext cx="1008823" cy="1127029"/>
              <a:chOff x="5567643" y="3162990"/>
              <a:chExt cx="1008823" cy="112702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BA5E118-694B-4981-8981-E239F3B88871}"/>
                  </a:ext>
                </a:extLst>
              </p:cNvPr>
              <p:cNvSpPr/>
              <p:nvPr/>
            </p:nvSpPr>
            <p:spPr>
              <a:xfrm>
                <a:off x="5970056" y="3697765"/>
                <a:ext cx="404690" cy="45232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116B56A-5291-4ABC-B889-2B2F6B56E170}"/>
                  </a:ext>
                </a:extLst>
              </p:cNvPr>
              <p:cNvGrpSpPr/>
              <p:nvPr/>
            </p:nvGrpSpPr>
            <p:grpSpPr>
              <a:xfrm>
                <a:off x="5567643" y="3162990"/>
                <a:ext cx="1008823" cy="929002"/>
                <a:chOff x="2082207" y="4008392"/>
                <a:chExt cx="2861768" cy="2635336"/>
              </a:xfrm>
            </p:grpSpPr>
            <p:pic>
              <p:nvPicPr>
                <p:cNvPr id="31" name="Picture 30" descr="School icon">
                  <a:extLst>
                    <a:ext uri="{FF2B5EF4-FFF2-40B4-BE49-F238E27FC236}">
                      <a16:creationId xmlns:a16="http://schemas.microsoft.com/office/drawing/2014/main" id="{2A1084EF-D793-4844-9A7C-8550C7BAF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  <a14:imgEffect>
                            <a14:brightnessContrast bright="22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82207" y="4205328"/>
                  <a:ext cx="2438400" cy="2438400"/>
                </a:xfrm>
                <a:prstGeom prst="rect">
                  <a:avLst/>
                </a:prstGeom>
                <a:noFill/>
                <a:ln w="6350"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4ABFA383-03FF-4C5A-A306-F48098080567}"/>
                    </a:ext>
                  </a:extLst>
                </p:cNvPr>
                <p:cNvGrpSpPr/>
                <p:nvPr/>
              </p:nvGrpSpPr>
              <p:grpSpPr>
                <a:xfrm>
                  <a:off x="4606902" y="4008392"/>
                  <a:ext cx="337073" cy="1561321"/>
                  <a:chOff x="4606902" y="4008392"/>
                  <a:chExt cx="337073" cy="1561321"/>
                </a:xfrm>
              </p:grpSpPr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DFA25C98-4BA9-4FDA-BD9A-FE57CEF3B3B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606902" y="4008392"/>
                    <a:ext cx="0" cy="1561321"/>
                  </a:xfrm>
                  <a:prstGeom prst="line">
                    <a:avLst/>
                  </a:prstGeom>
                  <a:ln w="635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Parallelogram 33">
                    <a:extLst>
                      <a:ext uri="{FF2B5EF4-FFF2-40B4-BE49-F238E27FC236}">
                        <a16:creationId xmlns:a16="http://schemas.microsoft.com/office/drawing/2014/main" id="{326A1AEA-67C3-4498-835F-373FDE2DB4D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657959" y="4008126"/>
                    <a:ext cx="285749" cy="286282"/>
                  </a:xfrm>
                  <a:prstGeom prst="parallelogram">
                    <a:avLst>
                      <a:gd name="adj" fmla="val 35000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tr-TR"/>
                  </a:p>
                </p:txBody>
              </p:sp>
            </p:grpSp>
          </p:grpSp>
          <p:pic>
            <p:nvPicPr>
              <p:cNvPr id="30" name="Graphic 29" descr="Family with boy">
                <a:extLst>
                  <a:ext uri="{FF2B5EF4-FFF2-40B4-BE49-F238E27FC236}">
                    <a16:creationId xmlns:a16="http://schemas.microsoft.com/office/drawing/2014/main" id="{0291C87E-FD29-49F9-B89F-89DAA1A2C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186577" y="3952063"/>
                <a:ext cx="337956" cy="337956"/>
              </a:xfrm>
              <a:prstGeom prst="rect">
                <a:avLst/>
              </a:prstGeom>
            </p:spPr>
          </p:pic>
        </p:grpSp>
      </p:grpSp>
      <p:sp>
        <p:nvSpPr>
          <p:cNvPr id="1469" name="Rectangle 1468">
            <a:extLst>
              <a:ext uri="{FF2B5EF4-FFF2-40B4-BE49-F238E27FC236}">
                <a16:creationId xmlns:a16="http://schemas.microsoft.com/office/drawing/2014/main" id="{F376CF45-4BC0-46C4-9CEC-D53990BA6D1B}"/>
              </a:ext>
            </a:extLst>
          </p:cNvPr>
          <p:cNvSpPr/>
          <p:nvPr/>
        </p:nvSpPr>
        <p:spPr>
          <a:xfrm>
            <a:off x="619707" y="669899"/>
            <a:ext cx="3887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Türkİye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Profİlİ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510" name="Group 1509">
            <a:extLst>
              <a:ext uri="{FF2B5EF4-FFF2-40B4-BE49-F238E27FC236}">
                <a16:creationId xmlns:a16="http://schemas.microsoft.com/office/drawing/2014/main" id="{F06696CF-0713-4149-8633-F6FE6ED1BF2D}"/>
              </a:ext>
            </a:extLst>
          </p:cNvPr>
          <p:cNvGrpSpPr/>
          <p:nvPr/>
        </p:nvGrpSpPr>
        <p:grpSpPr>
          <a:xfrm>
            <a:off x="4487130" y="1850481"/>
            <a:ext cx="2885751" cy="1920204"/>
            <a:chOff x="6393000" y="843422"/>
            <a:chExt cx="743429" cy="494684"/>
          </a:xfrm>
        </p:grpSpPr>
        <p:sp>
          <p:nvSpPr>
            <p:cNvPr id="1511" name="Rectangle 1510">
              <a:extLst>
                <a:ext uri="{FF2B5EF4-FFF2-40B4-BE49-F238E27FC236}">
                  <a16:creationId xmlns:a16="http://schemas.microsoft.com/office/drawing/2014/main" id="{F4B59C59-7381-4216-A026-632031F6329D}"/>
                </a:ext>
              </a:extLst>
            </p:cNvPr>
            <p:cNvSpPr/>
            <p:nvPr/>
          </p:nvSpPr>
          <p:spPr>
            <a:xfrm>
              <a:off x="6471858" y="886198"/>
              <a:ext cx="664571" cy="4519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12" name="Rectangle 1511">
              <a:extLst>
                <a:ext uri="{FF2B5EF4-FFF2-40B4-BE49-F238E27FC236}">
                  <a16:creationId xmlns:a16="http://schemas.microsoft.com/office/drawing/2014/main" id="{E931E039-6E6A-4AE0-979A-2AC06465E6D5}"/>
                </a:ext>
              </a:extLst>
            </p:cNvPr>
            <p:cNvSpPr/>
            <p:nvPr/>
          </p:nvSpPr>
          <p:spPr>
            <a:xfrm>
              <a:off x="6450429" y="865379"/>
              <a:ext cx="664571" cy="4519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13" name="Rectangle 1512">
              <a:extLst>
                <a:ext uri="{FF2B5EF4-FFF2-40B4-BE49-F238E27FC236}">
                  <a16:creationId xmlns:a16="http://schemas.microsoft.com/office/drawing/2014/main" id="{A1BF84BF-3585-49C3-97CB-AABABA80014C}"/>
                </a:ext>
              </a:extLst>
            </p:cNvPr>
            <p:cNvSpPr/>
            <p:nvPr/>
          </p:nvSpPr>
          <p:spPr>
            <a:xfrm>
              <a:off x="6429000" y="843422"/>
              <a:ext cx="664571" cy="4519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1514" name="Group 1513">
              <a:extLst>
                <a:ext uri="{FF2B5EF4-FFF2-40B4-BE49-F238E27FC236}">
                  <a16:creationId xmlns:a16="http://schemas.microsoft.com/office/drawing/2014/main" id="{742AF12B-9FAA-4DA3-96D2-2626413AC124}"/>
                </a:ext>
              </a:extLst>
            </p:cNvPr>
            <p:cNvGrpSpPr/>
            <p:nvPr/>
          </p:nvGrpSpPr>
          <p:grpSpPr>
            <a:xfrm>
              <a:off x="6393000" y="889260"/>
              <a:ext cx="72000" cy="360232"/>
              <a:chOff x="543769" y="684010"/>
              <a:chExt cx="178442" cy="498469"/>
            </a:xfrm>
          </p:grpSpPr>
          <p:sp>
            <p:nvSpPr>
              <p:cNvPr id="1545" name="Rectangle: Rounded Corners 1544">
                <a:extLst>
                  <a:ext uri="{FF2B5EF4-FFF2-40B4-BE49-F238E27FC236}">
                    <a16:creationId xmlns:a16="http://schemas.microsoft.com/office/drawing/2014/main" id="{EDD52088-9849-4106-AB36-EDD51AD995E9}"/>
                  </a:ext>
                </a:extLst>
              </p:cNvPr>
              <p:cNvSpPr/>
              <p:nvPr/>
            </p:nvSpPr>
            <p:spPr>
              <a:xfrm rot="695271">
                <a:off x="543769" y="684010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546" name="Rectangle: Rounded Corners 1545">
                <a:extLst>
                  <a:ext uri="{FF2B5EF4-FFF2-40B4-BE49-F238E27FC236}">
                    <a16:creationId xmlns:a16="http://schemas.microsoft.com/office/drawing/2014/main" id="{B0AE8706-77DD-46B1-85B3-CB38E9842C61}"/>
                  </a:ext>
                </a:extLst>
              </p:cNvPr>
              <p:cNvSpPr/>
              <p:nvPr/>
            </p:nvSpPr>
            <p:spPr>
              <a:xfrm rot="695271">
                <a:off x="543769" y="801394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547" name="Rectangle: Rounded Corners 1546">
                <a:extLst>
                  <a:ext uri="{FF2B5EF4-FFF2-40B4-BE49-F238E27FC236}">
                    <a16:creationId xmlns:a16="http://schemas.microsoft.com/office/drawing/2014/main" id="{5019B525-8A92-4FFA-8E52-F3EEC3278E50}"/>
                  </a:ext>
                </a:extLst>
              </p:cNvPr>
              <p:cNvSpPr/>
              <p:nvPr/>
            </p:nvSpPr>
            <p:spPr>
              <a:xfrm rot="695271">
                <a:off x="543769" y="918778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548" name="Rectangle: Rounded Corners 1547">
                <a:extLst>
                  <a:ext uri="{FF2B5EF4-FFF2-40B4-BE49-F238E27FC236}">
                    <a16:creationId xmlns:a16="http://schemas.microsoft.com/office/drawing/2014/main" id="{FECDCFDA-6AE7-4422-95F3-25218EED33C1}"/>
                  </a:ext>
                </a:extLst>
              </p:cNvPr>
              <p:cNvSpPr/>
              <p:nvPr/>
            </p:nvSpPr>
            <p:spPr>
              <a:xfrm rot="695271">
                <a:off x="543769" y="1036162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1549" name="Rectangle: Rounded Corners 1548">
                <a:extLst>
                  <a:ext uri="{FF2B5EF4-FFF2-40B4-BE49-F238E27FC236}">
                    <a16:creationId xmlns:a16="http://schemas.microsoft.com/office/drawing/2014/main" id="{7A13931D-516C-463D-8668-CEB48132E954}"/>
                  </a:ext>
                </a:extLst>
              </p:cNvPr>
              <p:cNvSpPr/>
              <p:nvPr/>
            </p:nvSpPr>
            <p:spPr>
              <a:xfrm rot="695271">
                <a:off x="543769" y="1153546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1515" name="Group 1514">
              <a:extLst>
                <a:ext uri="{FF2B5EF4-FFF2-40B4-BE49-F238E27FC236}">
                  <a16:creationId xmlns:a16="http://schemas.microsoft.com/office/drawing/2014/main" id="{43F57962-2F28-4A29-A2F5-77A9265D04D6}"/>
                </a:ext>
              </a:extLst>
            </p:cNvPr>
            <p:cNvGrpSpPr/>
            <p:nvPr/>
          </p:nvGrpSpPr>
          <p:grpSpPr>
            <a:xfrm>
              <a:off x="6488633" y="878602"/>
              <a:ext cx="178633" cy="76504"/>
              <a:chOff x="5428451" y="620672"/>
              <a:chExt cx="141266" cy="76504"/>
            </a:xfrm>
          </p:grpSpPr>
          <p:sp>
            <p:nvSpPr>
              <p:cNvPr id="1543" name="Rectangle 1542">
                <a:extLst>
                  <a:ext uri="{FF2B5EF4-FFF2-40B4-BE49-F238E27FC236}">
                    <a16:creationId xmlns:a16="http://schemas.microsoft.com/office/drawing/2014/main" id="{5EE48FAF-8750-4ED6-9DAA-9B9D67CE8353}"/>
                  </a:ext>
                </a:extLst>
              </p:cNvPr>
              <p:cNvSpPr/>
              <p:nvPr/>
            </p:nvSpPr>
            <p:spPr>
              <a:xfrm>
                <a:off x="5428451" y="651457"/>
                <a:ext cx="141266" cy="45719"/>
              </a:xfrm>
              <a:prstGeom prst="rect">
                <a:avLst/>
              </a:prstGeom>
              <a:solidFill>
                <a:srgbClr val="FFE699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1544" name="Straight Connector 1543">
                <a:extLst>
                  <a:ext uri="{FF2B5EF4-FFF2-40B4-BE49-F238E27FC236}">
                    <a16:creationId xmlns:a16="http://schemas.microsoft.com/office/drawing/2014/main" id="{F3EF5E6D-D224-4A7C-9516-CB94CA35D6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8451" y="620672"/>
                <a:ext cx="141266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6" name="Rectangle 1515">
              <a:extLst>
                <a:ext uri="{FF2B5EF4-FFF2-40B4-BE49-F238E27FC236}">
                  <a16:creationId xmlns:a16="http://schemas.microsoft.com/office/drawing/2014/main" id="{B716EFC5-ED25-4F03-91A8-D21DECC89FEC}"/>
                </a:ext>
              </a:extLst>
            </p:cNvPr>
            <p:cNvSpPr/>
            <p:nvPr/>
          </p:nvSpPr>
          <p:spPr>
            <a:xfrm>
              <a:off x="6926016" y="878135"/>
              <a:ext cx="126236" cy="61186"/>
            </a:xfrm>
            <a:prstGeom prst="rect">
              <a:avLst/>
            </a:prstGeom>
            <a:solidFill>
              <a:srgbClr val="FFD966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517" name="Rectangle 1516">
              <a:extLst>
                <a:ext uri="{FF2B5EF4-FFF2-40B4-BE49-F238E27FC236}">
                  <a16:creationId xmlns:a16="http://schemas.microsoft.com/office/drawing/2014/main" id="{6890BDB4-30C8-4187-AA6F-90424AB968A7}"/>
                </a:ext>
              </a:extLst>
            </p:cNvPr>
            <p:cNvSpPr/>
            <p:nvPr/>
          </p:nvSpPr>
          <p:spPr>
            <a:xfrm>
              <a:off x="6930170" y="1138810"/>
              <a:ext cx="122082" cy="117701"/>
            </a:xfrm>
            <a:prstGeom prst="rect">
              <a:avLst/>
            </a:prstGeom>
            <a:solidFill>
              <a:srgbClr val="FFE699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1518" name="Group 1517">
              <a:extLst>
                <a:ext uri="{FF2B5EF4-FFF2-40B4-BE49-F238E27FC236}">
                  <a16:creationId xmlns:a16="http://schemas.microsoft.com/office/drawing/2014/main" id="{6EFC88AA-623B-4967-9C25-D9ED9AFFAC19}"/>
                </a:ext>
              </a:extLst>
            </p:cNvPr>
            <p:cNvGrpSpPr/>
            <p:nvPr/>
          </p:nvGrpSpPr>
          <p:grpSpPr>
            <a:xfrm>
              <a:off x="6696281" y="881001"/>
              <a:ext cx="200720" cy="87478"/>
              <a:chOff x="942429" y="896801"/>
              <a:chExt cx="566737" cy="143904"/>
            </a:xfrm>
          </p:grpSpPr>
          <p:cxnSp>
            <p:nvCxnSpPr>
              <p:cNvPr id="1539" name="Straight Connector 1538">
                <a:extLst>
                  <a:ext uri="{FF2B5EF4-FFF2-40B4-BE49-F238E27FC236}">
                    <a16:creationId xmlns:a16="http://schemas.microsoft.com/office/drawing/2014/main" id="{1B31CECE-79F6-4548-8C86-C1C50941C9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0" name="Straight Connector 1539">
                <a:extLst>
                  <a:ext uri="{FF2B5EF4-FFF2-40B4-BE49-F238E27FC236}">
                    <a16:creationId xmlns:a16="http://schemas.microsoft.com/office/drawing/2014/main" id="{8D08FFC4-3E5D-469F-BC1E-C9EF303BCE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1" name="Straight Connector 1540">
                <a:extLst>
                  <a:ext uri="{FF2B5EF4-FFF2-40B4-BE49-F238E27FC236}">
                    <a16:creationId xmlns:a16="http://schemas.microsoft.com/office/drawing/2014/main" id="{BCE02750-8C4E-4331-A9EA-EB06A54C25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2" name="Straight Connector 1541">
                <a:extLst>
                  <a:ext uri="{FF2B5EF4-FFF2-40B4-BE49-F238E27FC236}">
                    <a16:creationId xmlns:a16="http://schemas.microsoft.com/office/drawing/2014/main" id="{D39F8140-DAF8-48CC-A56A-B79B278C0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9" name="Group 1518">
              <a:extLst>
                <a:ext uri="{FF2B5EF4-FFF2-40B4-BE49-F238E27FC236}">
                  <a16:creationId xmlns:a16="http://schemas.microsoft.com/office/drawing/2014/main" id="{97846D3C-B953-4B39-9DE1-232A450A72BA}"/>
                </a:ext>
              </a:extLst>
            </p:cNvPr>
            <p:cNvGrpSpPr/>
            <p:nvPr/>
          </p:nvGrpSpPr>
          <p:grpSpPr>
            <a:xfrm>
              <a:off x="6488632" y="1038085"/>
              <a:ext cx="178634" cy="87478"/>
              <a:chOff x="942429" y="896801"/>
              <a:chExt cx="566737" cy="143904"/>
            </a:xfrm>
          </p:grpSpPr>
          <p:cxnSp>
            <p:nvCxnSpPr>
              <p:cNvPr id="1535" name="Straight Connector 1534">
                <a:extLst>
                  <a:ext uri="{FF2B5EF4-FFF2-40B4-BE49-F238E27FC236}">
                    <a16:creationId xmlns:a16="http://schemas.microsoft.com/office/drawing/2014/main" id="{50E80908-B8C2-4E81-9613-C6BF919304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6" name="Straight Connector 1535">
                <a:extLst>
                  <a:ext uri="{FF2B5EF4-FFF2-40B4-BE49-F238E27FC236}">
                    <a16:creationId xmlns:a16="http://schemas.microsoft.com/office/drawing/2014/main" id="{1E5E0D81-CB0D-4640-831F-778E6F986E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7" name="Straight Connector 1536">
                <a:extLst>
                  <a:ext uri="{FF2B5EF4-FFF2-40B4-BE49-F238E27FC236}">
                    <a16:creationId xmlns:a16="http://schemas.microsoft.com/office/drawing/2014/main" id="{92AC3DA2-4661-4685-B0BC-70C32CF41B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8" name="Straight Connector 1537">
                <a:extLst>
                  <a:ext uri="{FF2B5EF4-FFF2-40B4-BE49-F238E27FC236}">
                    <a16:creationId xmlns:a16="http://schemas.microsoft.com/office/drawing/2014/main" id="{6F8DB1B8-1FD2-4431-A13D-DCCBEE7EBF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0" name="Group 1519">
              <a:extLst>
                <a:ext uri="{FF2B5EF4-FFF2-40B4-BE49-F238E27FC236}">
                  <a16:creationId xmlns:a16="http://schemas.microsoft.com/office/drawing/2014/main" id="{50C70A49-1C15-491B-8EE9-9CEC76CFFDC3}"/>
                </a:ext>
              </a:extLst>
            </p:cNvPr>
            <p:cNvGrpSpPr/>
            <p:nvPr/>
          </p:nvGrpSpPr>
          <p:grpSpPr>
            <a:xfrm>
              <a:off x="6488632" y="1166041"/>
              <a:ext cx="178634" cy="87478"/>
              <a:chOff x="942429" y="896801"/>
              <a:chExt cx="566737" cy="143904"/>
            </a:xfrm>
          </p:grpSpPr>
          <p:cxnSp>
            <p:nvCxnSpPr>
              <p:cNvPr id="1531" name="Straight Connector 1530">
                <a:extLst>
                  <a:ext uri="{FF2B5EF4-FFF2-40B4-BE49-F238E27FC236}">
                    <a16:creationId xmlns:a16="http://schemas.microsoft.com/office/drawing/2014/main" id="{8D92EECD-2A1F-4D44-A413-D4AD1C9AE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2" name="Straight Connector 1531">
                <a:extLst>
                  <a:ext uri="{FF2B5EF4-FFF2-40B4-BE49-F238E27FC236}">
                    <a16:creationId xmlns:a16="http://schemas.microsoft.com/office/drawing/2014/main" id="{8EC4B18B-C9B2-46C1-ACEF-020FD97D73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3" name="Straight Connector 1532">
                <a:extLst>
                  <a:ext uri="{FF2B5EF4-FFF2-40B4-BE49-F238E27FC236}">
                    <a16:creationId xmlns:a16="http://schemas.microsoft.com/office/drawing/2014/main" id="{5FF90351-2109-4AA9-9DA0-EC989B2BF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4" name="Straight Connector 1533">
                <a:extLst>
                  <a:ext uri="{FF2B5EF4-FFF2-40B4-BE49-F238E27FC236}">
                    <a16:creationId xmlns:a16="http://schemas.microsoft.com/office/drawing/2014/main" id="{8EA061E4-68AB-45D6-93E7-AEAC810C34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1" name="Group 1520">
              <a:extLst>
                <a:ext uri="{FF2B5EF4-FFF2-40B4-BE49-F238E27FC236}">
                  <a16:creationId xmlns:a16="http://schemas.microsoft.com/office/drawing/2014/main" id="{6E1351E1-33C8-4D03-9AEF-8EAD9BE83560}"/>
                </a:ext>
              </a:extLst>
            </p:cNvPr>
            <p:cNvGrpSpPr/>
            <p:nvPr/>
          </p:nvGrpSpPr>
          <p:grpSpPr>
            <a:xfrm>
              <a:off x="6698097" y="1038085"/>
              <a:ext cx="199039" cy="87478"/>
              <a:chOff x="942429" y="896801"/>
              <a:chExt cx="566737" cy="143904"/>
            </a:xfrm>
          </p:grpSpPr>
          <p:cxnSp>
            <p:nvCxnSpPr>
              <p:cNvPr id="1527" name="Straight Connector 1526">
                <a:extLst>
                  <a:ext uri="{FF2B5EF4-FFF2-40B4-BE49-F238E27FC236}">
                    <a16:creationId xmlns:a16="http://schemas.microsoft.com/office/drawing/2014/main" id="{908E0B35-9635-4AC3-B225-970A7EEA6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8" name="Straight Connector 1527">
                <a:extLst>
                  <a:ext uri="{FF2B5EF4-FFF2-40B4-BE49-F238E27FC236}">
                    <a16:creationId xmlns:a16="http://schemas.microsoft.com/office/drawing/2014/main" id="{73FD90A5-5D65-4224-B5F7-741B360964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9" name="Straight Connector 1528">
                <a:extLst>
                  <a:ext uri="{FF2B5EF4-FFF2-40B4-BE49-F238E27FC236}">
                    <a16:creationId xmlns:a16="http://schemas.microsoft.com/office/drawing/2014/main" id="{71C660DC-CA19-4C77-9787-6D91A29B46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0" name="Straight Connector 1529">
                <a:extLst>
                  <a:ext uri="{FF2B5EF4-FFF2-40B4-BE49-F238E27FC236}">
                    <a16:creationId xmlns:a16="http://schemas.microsoft.com/office/drawing/2014/main" id="{72A9F5E3-0C3A-49CD-B70C-ED0EB5A588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2" name="Group 1521">
              <a:extLst>
                <a:ext uri="{FF2B5EF4-FFF2-40B4-BE49-F238E27FC236}">
                  <a16:creationId xmlns:a16="http://schemas.microsoft.com/office/drawing/2014/main" id="{DB3DF258-7394-4847-BDFA-B3A0AA7DB006}"/>
                </a:ext>
              </a:extLst>
            </p:cNvPr>
            <p:cNvGrpSpPr/>
            <p:nvPr/>
          </p:nvGrpSpPr>
          <p:grpSpPr>
            <a:xfrm>
              <a:off x="6698097" y="1166041"/>
              <a:ext cx="199039" cy="87478"/>
              <a:chOff x="942429" y="896801"/>
              <a:chExt cx="566737" cy="143904"/>
            </a:xfrm>
          </p:grpSpPr>
          <p:cxnSp>
            <p:nvCxnSpPr>
              <p:cNvPr id="1523" name="Straight Connector 1522">
                <a:extLst>
                  <a:ext uri="{FF2B5EF4-FFF2-40B4-BE49-F238E27FC236}">
                    <a16:creationId xmlns:a16="http://schemas.microsoft.com/office/drawing/2014/main" id="{5829EAB5-A91A-4AB8-ABBB-880C847812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4" name="Straight Connector 1523">
                <a:extLst>
                  <a:ext uri="{FF2B5EF4-FFF2-40B4-BE49-F238E27FC236}">
                    <a16:creationId xmlns:a16="http://schemas.microsoft.com/office/drawing/2014/main" id="{C378B0E8-E289-41A8-A8FC-F566872777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5" name="Straight Connector 1524">
                <a:extLst>
                  <a:ext uri="{FF2B5EF4-FFF2-40B4-BE49-F238E27FC236}">
                    <a16:creationId xmlns:a16="http://schemas.microsoft.com/office/drawing/2014/main" id="{F82A4681-703A-4025-BD6D-C3E3B765E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6" name="Straight Connector 1525">
                <a:extLst>
                  <a:ext uri="{FF2B5EF4-FFF2-40B4-BE49-F238E27FC236}">
                    <a16:creationId xmlns:a16="http://schemas.microsoft.com/office/drawing/2014/main" id="{58FDB6C0-0CB7-4993-90E8-6B7B2B922C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48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23359 0.144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23346 -0.00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-23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0.22435 -0.15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-79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14948 -0.257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-128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0.02474 -0.2590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7" y="-129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-0.10339 -0.271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3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13971 -0.020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04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065 -0.1358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" y="-680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09505 0.1069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534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01211 0.1344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671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01706 -0.0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307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5664 -0.120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9" y="-601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0.13112 -0.0280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41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0.11341 0.1319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7" y="6597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2043 -0.1511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756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2375 0.0689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344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28906 -0.0486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3" y="-243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28658 -0.2189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1094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39011 -0.13473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6736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34831 0.0872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22" y="4352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5AC5BD0F-7E59-43A7-B87A-4497CE736007}"/>
              </a:ext>
            </a:extLst>
          </p:cNvPr>
          <p:cNvSpPr/>
          <p:nvPr/>
        </p:nvSpPr>
        <p:spPr>
          <a:xfrm>
            <a:off x="1735138" y="1706526"/>
            <a:ext cx="9048750" cy="3909060"/>
          </a:xfrm>
          <a:custGeom>
            <a:avLst/>
            <a:gdLst>
              <a:gd name="connsiteX0" fmla="*/ 1039929 w 5757333"/>
              <a:gd name="connsiteY0" fmla="*/ 412158 h 2482850"/>
              <a:gd name="connsiteX1" fmla="*/ 1023654 w 5757333"/>
              <a:gd name="connsiteY1" fmla="*/ 442826 h 2482850"/>
              <a:gd name="connsiteX2" fmla="*/ 1024766 w 5757333"/>
              <a:gd name="connsiteY2" fmla="*/ 472847 h 2482850"/>
              <a:gd name="connsiteX3" fmla="*/ 1076927 w 5757333"/>
              <a:gd name="connsiteY3" fmla="*/ 515653 h 2482850"/>
              <a:gd name="connsiteX4" fmla="*/ 1098013 w 5757333"/>
              <a:gd name="connsiteY4" fmla="*/ 530662 h 2482850"/>
              <a:gd name="connsiteX5" fmla="*/ 1159052 w 5757333"/>
              <a:gd name="connsiteY5" fmla="*/ 547898 h 2482850"/>
              <a:gd name="connsiteX6" fmla="*/ 1220087 w 5757333"/>
              <a:gd name="connsiteY6" fmla="*/ 561794 h 2482850"/>
              <a:gd name="connsiteX7" fmla="*/ 1258931 w 5757333"/>
              <a:gd name="connsiteY7" fmla="*/ 566800 h 2482850"/>
              <a:gd name="connsiteX8" fmla="*/ 1260039 w 5757333"/>
              <a:gd name="connsiteY8" fmla="*/ 575695 h 2482850"/>
              <a:gd name="connsiteX9" fmla="*/ 1177360 w 5757333"/>
              <a:gd name="connsiteY9" fmla="*/ 577361 h 2482850"/>
              <a:gd name="connsiteX10" fmla="*/ 1155720 w 5757333"/>
              <a:gd name="connsiteY10" fmla="*/ 570135 h 2482850"/>
              <a:gd name="connsiteX11" fmla="*/ 1115933 w 5757333"/>
              <a:gd name="connsiteY11" fmla="*/ 573910 h 2482850"/>
              <a:gd name="connsiteX12" fmla="*/ 1011948 w 5757333"/>
              <a:gd name="connsiteY12" fmla="*/ 581859 h 2482850"/>
              <a:gd name="connsiteX13" fmla="*/ 976757 w 5757333"/>
              <a:gd name="connsiteY13" fmla="*/ 597109 h 2482850"/>
              <a:gd name="connsiteX14" fmla="*/ 938046 w 5757333"/>
              <a:gd name="connsiteY14" fmla="*/ 612358 h 2482850"/>
              <a:gd name="connsiteX15" fmla="*/ 994353 w 5757333"/>
              <a:gd name="connsiteY15" fmla="*/ 665146 h 2482850"/>
              <a:gd name="connsiteX16" fmla="*/ 1014295 w 5757333"/>
              <a:gd name="connsiteY16" fmla="*/ 678050 h 2482850"/>
              <a:gd name="connsiteX17" fmla="*/ 957988 w 5757333"/>
              <a:gd name="connsiteY17" fmla="*/ 679223 h 2482850"/>
              <a:gd name="connsiteX18" fmla="*/ 868836 w 5757333"/>
              <a:gd name="connsiteY18" fmla="*/ 675703 h 2482850"/>
              <a:gd name="connsiteX19" fmla="*/ 770299 w 5757333"/>
              <a:gd name="connsiteY19" fmla="*/ 663973 h 2482850"/>
              <a:gd name="connsiteX20" fmla="*/ 687069 w 5757333"/>
              <a:gd name="connsiteY20" fmla="*/ 671533 h 2482850"/>
              <a:gd name="connsiteX21" fmla="*/ 690941 w 5757333"/>
              <a:gd name="connsiteY21" fmla="*/ 656010 h 2482850"/>
              <a:gd name="connsiteX22" fmla="*/ 711275 w 5757333"/>
              <a:gd name="connsiteY22" fmla="*/ 636607 h 2482850"/>
              <a:gd name="connsiteX23" fmla="*/ 613210 w 5757333"/>
              <a:gd name="connsiteY23" fmla="*/ 611257 h 2482850"/>
              <a:gd name="connsiteX24" fmla="*/ 632742 w 5757333"/>
              <a:gd name="connsiteY24" fmla="*/ 657114 h 2482850"/>
              <a:gd name="connsiteX25" fmla="*/ 608964 w 5757333"/>
              <a:gd name="connsiteY25" fmla="*/ 686837 h 2482850"/>
              <a:gd name="connsiteX26" fmla="*/ 554615 w 5757333"/>
              <a:gd name="connsiteY26" fmla="*/ 677492 h 2482850"/>
              <a:gd name="connsiteX27" fmla="*/ 524043 w 5757333"/>
              <a:gd name="connsiteY27" fmla="*/ 666326 h 2482850"/>
              <a:gd name="connsiteX28" fmla="*/ 499416 w 5757333"/>
              <a:gd name="connsiteY28" fmla="*/ 623150 h 2482850"/>
              <a:gd name="connsiteX29" fmla="*/ 423837 w 5757333"/>
              <a:gd name="connsiteY29" fmla="*/ 619749 h 2482850"/>
              <a:gd name="connsiteX30" fmla="*/ 399210 w 5757333"/>
              <a:gd name="connsiteY30" fmla="*/ 626547 h 2482850"/>
              <a:gd name="connsiteX31" fmla="*/ 308345 w 5757333"/>
              <a:gd name="connsiteY31" fmla="*/ 635884 h 2482850"/>
              <a:gd name="connsiteX32" fmla="*/ 246274 w 5757333"/>
              <a:gd name="connsiteY32" fmla="*/ 685969 h 2482850"/>
              <a:gd name="connsiteX33" fmla="*/ 183655 w 5757333"/>
              <a:gd name="connsiteY33" fmla="*/ 749138 h 2482850"/>
              <a:gd name="connsiteX34" fmla="*/ 158247 w 5757333"/>
              <a:gd name="connsiteY34" fmla="*/ 755518 h 2482850"/>
              <a:gd name="connsiteX35" fmla="*/ 123891 w 5757333"/>
              <a:gd name="connsiteY35" fmla="*/ 890239 h 2482850"/>
              <a:gd name="connsiteX36" fmla="*/ 93711 w 5757333"/>
              <a:gd name="connsiteY36" fmla="*/ 953459 h 2482850"/>
              <a:gd name="connsiteX37" fmla="*/ 130292 w 5757333"/>
              <a:gd name="connsiteY37" fmla="*/ 981864 h 2482850"/>
              <a:gd name="connsiteX38" fmla="*/ 276291 w 5757333"/>
              <a:gd name="connsiteY38" fmla="*/ 954308 h 2482850"/>
              <a:gd name="connsiteX39" fmla="*/ 336743 w 5757333"/>
              <a:gd name="connsiteY39" fmla="*/ 952696 h 2482850"/>
              <a:gd name="connsiteX40" fmla="*/ 310950 w 5757333"/>
              <a:gd name="connsiteY40" fmla="*/ 1009117 h 2482850"/>
              <a:gd name="connsiteX41" fmla="*/ 289993 w 5757333"/>
              <a:gd name="connsiteY41" fmla="*/ 1032493 h 2482850"/>
              <a:gd name="connsiteX42" fmla="*/ 259613 w 5757333"/>
              <a:gd name="connsiteY42" fmla="*/ 1070743 h 2482850"/>
              <a:gd name="connsiteX43" fmla="*/ 290803 w 5757333"/>
              <a:gd name="connsiteY43" fmla="*/ 1103293 h 2482850"/>
              <a:gd name="connsiteX44" fmla="*/ 316139 w 5757333"/>
              <a:gd name="connsiteY44" fmla="*/ 1126262 h 2482850"/>
              <a:gd name="connsiteX45" fmla="*/ 301274 w 5757333"/>
              <a:gd name="connsiteY45" fmla="*/ 1161144 h 2482850"/>
              <a:gd name="connsiteX46" fmla="*/ 319122 w 5757333"/>
              <a:gd name="connsiteY46" fmla="*/ 1206605 h 2482850"/>
              <a:gd name="connsiteX47" fmla="*/ 348175 w 5757333"/>
              <a:gd name="connsiteY47" fmla="*/ 1207713 h 2482850"/>
              <a:gd name="connsiteX48" fmla="*/ 360049 w 5757333"/>
              <a:gd name="connsiteY48" fmla="*/ 1227130 h 2482850"/>
              <a:gd name="connsiteX49" fmla="*/ 324753 w 5757333"/>
              <a:gd name="connsiteY49" fmla="*/ 1244438 h 2482850"/>
              <a:gd name="connsiteX50" fmla="*/ 295733 w 5757333"/>
              <a:gd name="connsiteY50" fmla="*/ 1267392 h 2482850"/>
              <a:gd name="connsiteX51" fmla="*/ 276035 w 5757333"/>
              <a:gd name="connsiteY51" fmla="*/ 1268648 h 2482850"/>
              <a:gd name="connsiteX52" fmla="*/ 271944 w 5757333"/>
              <a:gd name="connsiteY52" fmla="*/ 1320550 h 2482850"/>
              <a:gd name="connsiteX53" fmla="*/ 292764 w 5757333"/>
              <a:gd name="connsiteY53" fmla="*/ 1338873 h 2482850"/>
              <a:gd name="connsiteX54" fmla="*/ 306305 w 5757333"/>
              <a:gd name="connsiteY54" fmla="*/ 1372387 h 2482850"/>
              <a:gd name="connsiteX55" fmla="*/ 346127 w 5757333"/>
              <a:gd name="connsiteY55" fmla="*/ 1388350 h 2482850"/>
              <a:gd name="connsiteX56" fmla="*/ 368538 w 5757333"/>
              <a:gd name="connsiteY56" fmla="*/ 1399368 h 2482850"/>
              <a:gd name="connsiteX57" fmla="*/ 327808 w 5757333"/>
              <a:gd name="connsiteY57" fmla="*/ 1397921 h 2482850"/>
              <a:gd name="connsiteX58" fmla="*/ 291170 w 5757333"/>
              <a:gd name="connsiteY58" fmla="*/ 1409102 h 2482850"/>
              <a:gd name="connsiteX59" fmla="*/ 265269 w 5757333"/>
              <a:gd name="connsiteY59" fmla="*/ 1405906 h 2482850"/>
              <a:gd name="connsiteX60" fmla="*/ 240577 w 5757333"/>
              <a:gd name="connsiteY60" fmla="*/ 1402322 h 2482850"/>
              <a:gd name="connsiteX61" fmla="*/ 228825 w 5757333"/>
              <a:gd name="connsiteY61" fmla="*/ 1401426 h 2482850"/>
              <a:gd name="connsiteX62" fmla="*/ 228530 w 5757333"/>
              <a:gd name="connsiteY62" fmla="*/ 1364691 h 2482850"/>
              <a:gd name="connsiteX63" fmla="*/ 207922 w 5757333"/>
              <a:gd name="connsiteY63" fmla="*/ 1297492 h 2482850"/>
              <a:gd name="connsiteX64" fmla="*/ 165811 w 5757333"/>
              <a:gd name="connsiteY64" fmla="*/ 1284948 h 2482850"/>
              <a:gd name="connsiteX65" fmla="*/ 164016 w 5757333"/>
              <a:gd name="connsiteY65" fmla="*/ 1369170 h 2482850"/>
              <a:gd name="connsiteX66" fmla="*/ 154163 w 5757333"/>
              <a:gd name="connsiteY66" fmla="*/ 1420241 h 2482850"/>
              <a:gd name="connsiteX67" fmla="*/ 120116 w 5757333"/>
              <a:gd name="connsiteY67" fmla="*/ 1418450 h 2482850"/>
              <a:gd name="connsiteX68" fmla="*/ 126388 w 5757333"/>
              <a:gd name="connsiteY68" fmla="*/ 1456081 h 2482850"/>
              <a:gd name="connsiteX69" fmla="*/ 191791 w 5757333"/>
              <a:gd name="connsiteY69" fmla="*/ 1504464 h 2482850"/>
              <a:gd name="connsiteX70" fmla="*/ 230218 w 5757333"/>
              <a:gd name="connsiteY70" fmla="*/ 1490186 h 2482850"/>
              <a:gd name="connsiteX71" fmla="*/ 256543 w 5757333"/>
              <a:gd name="connsiteY71" fmla="*/ 1498678 h 2482850"/>
              <a:gd name="connsiteX72" fmla="*/ 276075 w 5757333"/>
              <a:gd name="connsiteY72" fmla="*/ 1525853 h 2482850"/>
              <a:gd name="connsiteX73" fmla="*/ 288860 w 5757333"/>
              <a:gd name="connsiteY73" fmla="*/ 1536043 h 2482850"/>
              <a:gd name="connsiteX74" fmla="*/ 356843 w 5757333"/>
              <a:gd name="connsiteY74" fmla="*/ 1569965 h 2482850"/>
              <a:gd name="connsiteX75" fmla="*/ 393355 w 5757333"/>
              <a:gd name="connsiteY75" fmla="*/ 1605721 h 2482850"/>
              <a:gd name="connsiteX76" fmla="*/ 388300 w 5757333"/>
              <a:gd name="connsiteY76" fmla="*/ 1643633 h 2482850"/>
              <a:gd name="connsiteX77" fmla="*/ 346465 w 5757333"/>
              <a:gd name="connsiteY77" fmla="*/ 1673956 h 2482850"/>
              <a:gd name="connsiteX78" fmla="*/ 323245 w 5757333"/>
              <a:gd name="connsiteY78" fmla="*/ 1677627 h 2482850"/>
              <a:gd name="connsiteX79" fmla="*/ 352043 w 5757333"/>
              <a:gd name="connsiteY79" fmla="*/ 1712315 h 2482850"/>
              <a:gd name="connsiteX80" fmla="*/ 359437 w 5757333"/>
              <a:gd name="connsiteY80" fmla="*/ 1744470 h 2482850"/>
              <a:gd name="connsiteX81" fmla="*/ 356674 w 5757333"/>
              <a:gd name="connsiteY81" fmla="*/ 1775095 h 2482850"/>
              <a:gd name="connsiteX82" fmla="*/ 362464 w 5757333"/>
              <a:gd name="connsiteY82" fmla="*/ 1806249 h 2482850"/>
              <a:gd name="connsiteX83" fmla="*/ 411372 w 5757333"/>
              <a:gd name="connsiteY83" fmla="*/ 1812734 h 2482850"/>
              <a:gd name="connsiteX84" fmla="*/ 450519 w 5757333"/>
              <a:gd name="connsiteY84" fmla="*/ 1866097 h 2482850"/>
              <a:gd name="connsiteX85" fmla="*/ 459921 w 5757333"/>
              <a:gd name="connsiteY85" fmla="*/ 1872606 h 2482850"/>
              <a:gd name="connsiteX86" fmla="*/ 452688 w 5757333"/>
              <a:gd name="connsiteY86" fmla="*/ 1897197 h 2482850"/>
              <a:gd name="connsiteX87" fmla="*/ 415805 w 5757333"/>
              <a:gd name="connsiteY87" fmla="*/ 1911662 h 2482850"/>
              <a:gd name="connsiteX88" fmla="*/ 402776 w 5757333"/>
              <a:gd name="connsiteY88" fmla="*/ 1900810 h 2482850"/>
              <a:gd name="connsiteX89" fmla="*/ 360107 w 5757333"/>
              <a:gd name="connsiteY89" fmla="*/ 1947099 h 2482850"/>
              <a:gd name="connsiteX90" fmla="*/ 393895 w 5757333"/>
              <a:gd name="connsiteY90" fmla="*/ 1964011 h 2482850"/>
              <a:gd name="connsiteX91" fmla="*/ 424243 w 5757333"/>
              <a:gd name="connsiteY91" fmla="*/ 1962223 h 2482850"/>
              <a:gd name="connsiteX92" fmla="*/ 542218 w 5757333"/>
              <a:gd name="connsiteY92" fmla="*/ 1969182 h 2482850"/>
              <a:gd name="connsiteX93" fmla="*/ 652432 w 5757333"/>
              <a:gd name="connsiteY93" fmla="*/ 1966771 h 2482850"/>
              <a:gd name="connsiteX94" fmla="*/ 624127 w 5757333"/>
              <a:gd name="connsiteY94" fmla="*/ 1992726 h 2482850"/>
              <a:gd name="connsiteX95" fmla="*/ 589796 w 5757333"/>
              <a:gd name="connsiteY95" fmla="*/ 2031944 h 2482850"/>
              <a:gd name="connsiteX96" fmla="*/ 559080 w 5757333"/>
              <a:gd name="connsiteY96" fmla="*/ 2039188 h 2482850"/>
              <a:gd name="connsiteX97" fmla="*/ 500053 w 5757333"/>
              <a:gd name="connsiteY97" fmla="*/ 2039181 h 2482850"/>
              <a:gd name="connsiteX98" fmla="*/ 450673 w 5757333"/>
              <a:gd name="connsiteY98" fmla="*/ 2047032 h 2482850"/>
              <a:gd name="connsiteX99" fmla="*/ 403092 w 5757333"/>
              <a:gd name="connsiteY99" fmla="*/ 2055477 h 2482850"/>
              <a:gd name="connsiteX100" fmla="*/ 453559 w 5757333"/>
              <a:gd name="connsiteY100" fmla="*/ 2093123 h 2482850"/>
              <a:gd name="connsiteX101" fmla="*/ 493472 w 5757333"/>
              <a:gd name="connsiteY101" fmla="*/ 2078687 h 2482850"/>
              <a:gd name="connsiteX102" fmla="*/ 513353 w 5757333"/>
              <a:gd name="connsiteY102" fmla="*/ 2069345 h 2482850"/>
              <a:gd name="connsiteX103" fmla="*/ 576939 w 5757333"/>
              <a:gd name="connsiteY103" fmla="*/ 2070655 h 2482850"/>
              <a:gd name="connsiteX104" fmla="*/ 590742 w 5757333"/>
              <a:gd name="connsiteY104" fmla="*/ 2079528 h 2482850"/>
              <a:gd name="connsiteX105" fmla="*/ 581869 w 5757333"/>
              <a:gd name="connsiteY105" fmla="*/ 2094317 h 2482850"/>
              <a:gd name="connsiteX106" fmla="*/ 577925 w 5757333"/>
              <a:gd name="connsiteY106" fmla="*/ 2111079 h 2482850"/>
              <a:gd name="connsiteX107" fmla="*/ 572009 w 5757333"/>
              <a:gd name="connsiteY107" fmla="*/ 2132769 h 2482850"/>
              <a:gd name="connsiteX108" fmla="*/ 635109 w 5757333"/>
              <a:gd name="connsiteY108" fmla="*/ 2109107 h 2482850"/>
              <a:gd name="connsiteX109" fmla="*/ 681881 w 5757333"/>
              <a:gd name="connsiteY109" fmla="*/ 2075142 h 2482850"/>
              <a:gd name="connsiteX110" fmla="*/ 695558 w 5757333"/>
              <a:gd name="connsiteY110" fmla="*/ 2066009 h 2482850"/>
              <a:gd name="connsiteX111" fmla="*/ 723668 w 5757333"/>
              <a:gd name="connsiteY111" fmla="*/ 2054592 h 2482850"/>
              <a:gd name="connsiteX112" fmla="*/ 748741 w 5757333"/>
              <a:gd name="connsiteY112" fmla="*/ 2062965 h 2482850"/>
              <a:gd name="connsiteX113" fmla="*/ 767737 w 5757333"/>
              <a:gd name="connsiteY113" fmla="*/ 2080471 h 2482850"/>
              <a:gd name="connsiteX114" fmla="*/ 797283 w 5757333"/>
              <a:gd name="connsiteY114" fmla="*/ 2104591 h 2482850"/>
              <a:gd name="connsiteX115" fmla="*/ 824720 w 5757333"/>
              <a:gd name="connsiteY115" fmla="*/ 2121086 h 2482850"/>
              <a:gd name="connsiteX116" fmla="*/ 840376 w 5757333"/>
              <a:gd name="connsiteY116" fmla="*/ 2143266 h 2482850"/>
              <a:gd name="connsiteX117" fmla="*/ 859624 w 5757333"/>
              <a:gd name="connsiteY117" fmla="*/ 2115821 h 2482850"/>
              <a:gd name="connsiteX118" fmla="*/ 912724 w 5757333"/>
              <a:gd name="connsiteY118" fmla="*/ 2121438 h 2482850"/>
              <a:gd name="connsiteX119" fmla="*/ 911152 w 5757333"/>
              <a:gd name="connsiteY119" fmla="*/ 2133068 h 2482850"/>
              <a:gd name="connsiteX120" fmla="*/ 902307 w 5757333"/>
              <a:gd name="connsiteY120" fmla="*/ 2138861 h 2482850"/>
              <a:gd name="connsiteX121" fmla="*/ 906035 w 5757333"/>
              <a:gd name="connsiteY121" fmla="*/ 2173373 h 2482850"/>
              <a:gd name="connsiteX122" fmla="*/ 917273 w 5757333"/>
              <a:gd name="connsiteY122" fmla="*/ 2197881 h 2482850"/>
              <a:gd name="connsiteX123" fmla="*/ 923322 w 5757333"/>
              <a:gd name="connsiteY123" fmla="*/ 2211605 h 2482850"/>
              <a:gd name="connsiteX124" fmla="*/ 959024 w 5757333"/>
              <a:gd name="connsiteY124" fmla="*/ 2270665 h 2482850"/>
              <a:gd name="connsiteX125" fmla="*/ 1003949 w 5757333"/>
              <a:gd name="connsiteY125" fmla="*/ 2293467 h 2482850"/>
              <a:gd name="connsiteX126" fmla="*/ 1021937 w 5757333"/>
              <a:gd name="connsiteY126" fmla="*/ 2304961 h 2482850"/>
              <a:gd name="connsiteX127" fmla="*/ 1049328 w 5757333"/>
              <a:gd name="connsiteY127" fmla="*/ 2312697 h 2482850"/>
              <a:gd name="connsiteX128" fmla="*/ 1079309 w 5757333"/>
              <a:gd name="connsiteY128" fmla="*/ 2327234 h 2482850"/>
              <a:gd name="connsiteX129" fmla="*/ 1149847 w 5757333"/>
              <a:gd name="connsiteY129" fmla="*/ 2329778 h 2482850"/>
              <a:gd name="connsiteX130" fmla="*/ 1241709 w 5757333"/>
              <a:gd name="connsiteY130" fmla="*/ 2310865 h 2482850"/>
              <a:gd name="connsiteX131" fmla="*/ 1323240 w 5757333"/>
              <a:gd name="connsiteY131" fmla="*/ 2315680 h 2482850"/>
              <a:gd name="connsiteX132" fmla="*/ 1373660 w 5757333"/>
              <a:gd name="connsiteY132" fmla="*/ 2258211 h 2482850"/>
              <a:gd name="connsiteX133" fmla="*/ 1369536 w 5757333"/>
              <a:gd name="connsiteY133" fmla="*/ 2223188 h 2482850"/>
              <a:gd name="connsiteX134" fmla="*/ 1387553 w 5757333"/>
              <a:gd name="connsiteY134" fmla="*/ 2174370 h 2482850"/>
              <a:gd name="connsiteX135" fmla="*/ 1437808 w 5757333"/>
              <a:gd name="connsiteY135" fmla="*/ 2081673 h 2482850"/>
              <a:gd name="connsiteX136" fmla="*/ 1500037 w 5757333"/>
              <a:gd name="connsiteY136" fmla="*/ 2087841 h 2482850"/>
              <a:gd name="connsiteX137" fmla="*/ 1534517 w 5757333"/>
              <a:gd name="connsiteY137" fmla="*/ 2092508 h 2482850"/>
              <a:gd name="connsiteX138" fmla="*/ 1579560 w 5757333"/>
              <a:gd name="connsiteY138" fmla="*/ 2102032 h 2482850"/>
              <a:gd name="connsiteX139" fmla="*/ 1625166 w 5757333"/>
              <a:gd name="connsiteY139" fmla="*/ 2113267 h 2482850"/>
              <a:gd name="connsiteX140" fmla="*/ 1673599 w 5757333"/>
              <a:gd name="connsiteY140" fmla="*/ 2141981 h 2482850"/>
              <a:gd name="connsiteX141" fmla="*/ 1718927 w 5757333"/>
              <a:gd name="connsiteY141" fmla="*/ 2176569 h 2482850"/>
              <a:gd name="connsiteX142" fmla="*/ 1820800 w 5757333"/>
              <a:gd name="connsiteY142" fmla="*/ 2225610 h 2482850"/>
              <a:gd name="connsiteX143" fmla="*/ 1895958 w 5757333"/>
              <a:gd name="connsiteY143" fmla="*/ 2305475 h 2482850"/>
              <a:gd name="connsiteX144" fmla="*/ 1931798 w 5757333"/>
              <a:gd name="connsiteY144" fmla="*/ 2363714 h 2482850"/>
              <a:gd name="connsiteX145" fmla="*/ 2013998 w 5757333"/>
              <a:gd name="connsiteY145" fmla="*/ 2398150 h 2482850"/>
              <a:gd name="connsiteX146" fmla="*/ 2081021 w 5757333"/>
              <a:gd name="connsiteY146" fmla="*/ 2420061 h 2482850"/>
              <a:gd name="connsiteX147" fmla="*/ 2154491 w 5757333"/>
              <a:gd name="connsiteY147" fmla="*/ 2409467 h 2482850"/>
              <a:gd name="connsiteX148" fmla="*/ 2189222 w 5757333"/>
              <a:gd name="connsiteY148" fmla="*/ 2393702 h 2482850"/>
              <a:gd name="connsiteX149" fmla="*/ 2236069 w 5757333"/>
              <a:gd name="connsiteY149" fmla="*/ 2394818 h 2482850"/>
              <a:gd name="connsiteX150" fmla="*/ 2255032 w 5757333"/>
              <a:gd name="connsiteY150" fmla="*/ 2391468 h 2482850"/>
              <a:gd name="connsiteX151" fmla="*/ 2295748 w 5757333"/>
              <a:gd name="connsiteY151" fmla="*/ 2386448 h 2482850"/>
              <a:gd name="connsiteX152" fmla="*/ 2331310 w 5757333"/>
              <a:gd name="connsiteY152" fmla="*/ 2385293 h 2482850"/>
              <a:gd name="connsiteX153" fmla="*/ 2354008 w 5757333"/>
              <a:gd name="connsiteY153" fmla="*/ 2381551 h 2482850"/>
              <a:gd name="connsiteX154" fmla="*/ 2406054 w 5757333"/>
              <a:gd name="connsiteY154" fmla="*/ 2353142 h 2482850"/>
              <a:gd name="connsiteX155" fmla="*/ 2424129 w 5757333"/>
              <a:gd name="connsiteY155" fmla="*/ 2334189 h 2482850"/>
              <a:gd name="connsiteX156" fmla="*/ 2466525 w 5757333"/>
              <a:gd name="connsiteY156" fmla="*/ 2329739 h 2482850"/>
              <a:gd name="connsiteX157" fmla="*/ 2492976 w 5757333"/>
              <a:gd name="connsiteY157" fmla="*/ 2305719 h 2482850"/>
              <a:gd name="connsiteX158" fmla="*/ 2542233 w 5757333"/>
              <a:gd name="connsiteY158" fmla="*/ 2248888 h 2482850"/>
              <a:gd name="connsiteX159" fmla="*/ 2646495 w 5757333"/>
              <a:gd name="connsiteY159" fmla="*/ 2148080 h 2482850"/>
              <a:gd name="connsiteX160" fmla="*/ 2698761 w 5757333"/>
              <a:gd name="connsiteY160" fmla="*/ 2140614 h 2482850"/>
              <a:gd name="connsiteX161" fmla="*/ 2765960 w 5757333"/>
              <a:gd name="connsiteY161" fmla="*/ 2180933 h 2482850"/>
              <a:gd name="connsiteX162" fmla="*/ 2829218 w 5757333"/>
              <a:gd name="connsiteY162" fmla="*/ 2219525 h 2482850"/>
              <a:gd name="connsiteX163" fmla="*/ 2868188 w 5757333"/>
              <a:gd name="connsiteY163" fmla="*/ 2218500 h 2482850"/>
              <a:gd name="connsiteX164" fmla="*/ 2895878 w 5757333"/>
              <a:gd name="connsiteY164" fmla="*/ 2225678 h 2482850"/>
              <a:gd name="connsiteX165" fmla="*/ 2933822 w 5757333"/>
              <a:gd name="connsiteY165" fmla="*/ 2218500 h 2482850"/>
              <a:gd name="connsiteX166" fmla="*/ 2983047 w 5757333"/>
              <a:gd name="connsiteY166" fmla="*/ 2175428 h 2482850"/>
              <a:gd name="connsiteX167" fmla="*/ 3022017 w 5757333"/>
              <a:gd name="connsiteY167" fmla="*/ 2142611 h 2482850"/>
              <a:gd name="connsiteX168" fmla="*/ 3079447 w 5757333"/>
              <a:gd name="connsiteY168" fmla="*/ 2093386 h 2482850"/>
              <a:gd name="connsiteX169" fmla="*/ 3124570 w 5757333"/>
              <a:gd name="connsiteY169" fmla="*/ 2151840 h 2482850"/>
              <a:gd name="connsiteX170" fmla="*/ 3113174 w 5757333"/>
              <a:gd name="connsiteY170" fmla="*/ 2203775 h 2482850"/>
              <a:gd name="connsiteX171" fmla="*/ 3001543 w 5757333"/>
              <a:gd name="connsiteY171" fmla="*/ 2318494 h 2482850"/>
              <a:gd name="connsiteX172" fmla="*/ 3030498 w 5757333"/>
              <a:gd name="connsiteY172" fmla="*/ 2372678 h 2482850"/>
              <a:gd name="connsiteX173" fmla="*/ 3053330 w 5757333"/>
              <a:gd name="connsiteY173" fmla="*/ 2427991 h 2482850"/>
              <a:gd name="connsiteX174" fmla="*/ 3058105 w 5757333"/>
              <a:gd name="connsiteY174" fmla="*/ 2460513 h 2482850"/>
              <a:gd name="connsiteX175" fmla="*/ 3166256 w 5757333"/>
              <a:gd name="connsiteY175" fmla="*/ 2465284 h 2482850"/>
              <a:gd name="connsiteX176" fmla="*/ 3219051 w 5757333"/>
              <a:gd name="connsiteY176" fmla="*/ 2363664 h 2482850"/>
              <a:gd name="connsiteX177" fmla="*/ 3274293 w 5757333"/>
              <a:gd name="connsiteY177" fmla="*/ 2252342 h 2482850"/>
              <a:gd name="connsiteX178" fmla="*/ 3278398 w 5757333"/>
              <a:gd name="connsiteY178" fmla="*/ 2152866 h 2482850"/>
              <a:gd name="connsiteX179" fmla="*/ 3296858 w 5757333"/>
              <a:gd name="connsiteY179" fmla="*/ 2129279 h 2482850"/>
              <a:gd name="connsiteX180" fmla="*/ 3370696 w 5757333"/>
              <a:gd name="connsiteY180" fmla="*/ 2145688 h 2482850"/>
              <a:gd name="connsiteX181" fmla="*/ 3495993 w 5757333"/>
              <a:gd name="connsiteY181" fmla="*/ 2178584 h 2482850"/>
              <a:gd name="connsiteX182" fmla="*/ 3598157 w 5757333"/>
              <a:gd name="connsiteY182" fmla="*/ 2161189 h 2482850"/>
              <a:gd name="connsiteX183" fmla="*/ 3724444 w 5757333"/>
              <a:gd name="connsiteY183" fmla="*/ 2096505 h 2482850"/>
              <a:gd name="connsiteX184" fmla="*/ 3879993 w 5757333"/>
              <a:gd name="connsiteY184" fmla="*/ 2104206 h 2482850"/>
              <a:gd name="connsiteX185" fmla="*/ 4024315 w 5757333"/>
              <a:gd name="connsiteY185" fmla="*/ 2142845 h 2482850"/>
              <a:gd name="connsiteX186" fmla="*/ 4293474 w 5757333"/>
              <a:gd name="connsiteY186" fmla="*/ 2098833 h 2482850"/>
              <a:gd name="connsiteX187" fmla="*/ 4397203 w 5757333"/>
              <a:gd name="connsiteY187" fmla="*/ 2028130 h 2482850"/>
              <a:gd name="connsiteX188" fmla="*/ 4570053 w 5757333"/>
              <a:gd name="connsiteY188" fmla="*/ 1936948 h 2482850"/>
              <a:gd name="connsiteX189" fmla="*/ 4700028 w 5757333"/>
              <a:gd name="connsiteY189" fmla="*/ 1948182 h 2482850"/>
              <a:gd name="connsiteX190" fmla="*/ 4829715 w 5757333"/>
              <a:gd name="connsiteY190" fmla="*/ 1915765 h 2482850"/>
              <a:gd name="connsiteX191" fmla="*/ 4992932 w 5757333"/>
              <a:gd name="connsiteY191" fmla="*/ 1835421 h 2482850"/>
              <a:gd name="connsiteX192" fmla="*/ 5029855 w 5757333"/>
              <a:gd name="connsiteY192" fmla="*/ 1862384 h 2482850"/>
              <a:gd name="connsiteX193" fmla="*/ 5029855 w 5757333"/>
              <a:gd name="connsiteY193" fmla="*/ 1885819 h 2482850"/>
              <a:gd name="connsiteX194" fmla="*/ 5113030 w 5757333"/>
              <a:gd name="connsiteY194" fmla="*/ 1864981 h 2482850"/>
              <a:gd name="connsiteX195" fmla="*/ 5194907 w 5757333"/>
              <a:gd name="connsiteY195" fmla="*/ 1799884 h 2482850"/>
              <a:gd name="connsiteX196" fmla="*/ 5284585 w 5757333"/>
              <a:gd name="connsiteY196" fmla="*/ 1780356 h 2482850"/>
              <a:gd name="connsiteX197" fmla="*/ 5332377 w 5757333"/>
              <a:gd name="connsiteY197" fmla="*/ 1788168 h 2482850"/>
              <a:gd name="connsiteX198" fmla="*/ 5538008 w 5757333"/>
              <a:gd name="connsiteY198" fmla="*/ 1788168 h 2482850"/>
              <a:gd name="connsiteX199" fmla="*/ 5615570 w 5757333"/>
              <a:gd name="connsiteY199" fmla="*/ 1787747 h 2482850"/>
              <a:gd name="connsiteX200" fmla="*/ 5612389 w 5757333"/>
              <a:gd name="connsiteY200" fmla="*/ 1835460 h 2482850"/>
              <a:gd name="connsiteX201" fmla="*/ 5672827 w 5757333"/>
              <a:gd name="connsiteY201" fmla="*/ 1860908 h 2482850"/>
              <a:gd name="connsiteX202" fmla="*/ 5747579 w 5757333"/>
              <a:gd name="connsiteY202" fmla="*/ 1805242 h 2482850"/>
              <a:gd name="connsiteX203" fmla="*/ 5761893 w 5757333"/>
              <a:gd name="connsiteY203" fmla="*/ 1714585 h 2482850"/>
              <a:gd name="connsiteX204" fmla="*/ 5717306 w 5757333"/>
              <a:gd name="connsiteY204" fmla="*/ 1619298 h 2482850"/>
              <a:gd name="connsiteX205" fmla="*/ 5642151 w 5757333"/>
              <a:gd name="connsiteY205" fmla="*/ 1560141 h 2482850"/>
              <a:gd name="connsiteX206" fmla="*/ 5614239 w 5757333"/>
              <a:gd name="connsiteY206" fmla="*/ 1553686 h 2482850"/>
              <a:gd name="connsiteX207" fmla="*/ 5582030 w 5757333"/>
              <a:gd name="connsiteY207" fmla="*/ 1517116 h 2482850"/>
              <a:gd name="connsiteX208" fmla="*/ 5633565 w 5757333"/>
              <a:gd name="connsiteY208" fmla="*/ 1392347 h 2482850"/>
              <a:gd name="connsiteX209" fmla="*/ 5615692 w 5757333"/>
              <a:gd name="connsiteY209" fmla="*/ 1348879 h 2482850"/>
              <a:gd name="connsiteX210" fmla="*/ 5593566 w 5757333"/>
              <a:gd name="connsiteY210" fmla="*/ 1302925 h 2482850"/>
              <a:gd name="connsiteX211" fmla="*/ 5554420 w 5757333"/>
              <a:gd name="connsiteY211" fmla="*/ 1204209 h 2482850"/>
              <a:gd name="connsiteX212" fmla="*/ 5544208 w 5757333"/>
              <a:gd name="connsiteY212" fmla="*/ 1137830 h 2482850"/>
              <a:gd name="connsiteX213" fmla="*/ 5532294 w 5757333"/>
              <a:gd name="connsiteY213" fmla="*/ 1108896 h 2482850"/>
              <a:gd name="connsiteX214" fmla="*/ 5493266 w 5757333"/>
              <a:gd name="connsiteY214" fmla="*/ 1037962 h 2482850"/>
              <a:gd name="connsiteX215" fmla="*/ 5485249 w 5757333"/>
              <a:gd name="connsiteY215" fmla="*/ 986829 h 2482850"/>
              <a:gd name="connsiteX216" fmla="*/ 5541416 w 5757333"/>
              <a:gd name="connsiteY216" fmla="*/ 958694 h 2482850"/>
              <a:gd name="connsiteX217" fmla="*/ 5581116 w 5757333"/>
              <a:gd name="connsiteY217" fmla="*/ 883025 h 2482850"/>
              <a:gd name="connsiteX218" fmla="*/ 5585959 w 5757333"/>
              <a:gd name="connsiteY218" fmla="*/ 863623 h 2482850"/>
              <a:gd name="connsiteX219" fmla="*/ 5636311 w 5757333"/>
              <a:gd name="connsiteY219" fmla="*/ 831605 h 2482850"/>
              <a:gd name="connsiteX220" fmla="*/ 5648768 w 5757333"/>
              <a:gd name="connsiteY220" fmla="*/ 800026 h 2482850"/>
              <a:gd name="connsiteX221" fmla="*/ 5562696 w 5757333"/>
              <a:gd name="connsiteY221" fmla="*/ 737829 h 2482850"/>
              <a:gd name="connsiteX222" fmla="*/ 5452213 w 5757333"/>
              <a:gd name="connsiteY222" fmla="*/ 715285 h 2482850"/>
              <a:gd name="connsiteX223" fmla="*/ 5397633 w 5757333"/>
              <a:gd name="connsiteY223" fmla="*/ 727001 h 2482850"/>
              <a:gd name="connsiteX224" fmla="*/ 5362542 w 5757333"/>
              <a:gd name="connsiteY224" fmla="*/ 723101 h 2482850"/>
              <a:gd name="connsiteX225" fmla="*/ 5323554 w 5757333"/>
              <a:gd name="connsiteY225" fmla="*/ 686639 h 2482850"/>
              <a:gd name="connsiteX226" fmla="*/ 5279370 w 5757333"/>
              <a:gd name="connsiteY226" fmla="*/ 568156 h 2482850"/>
              <a:gd name="connsiteX227" fmla="*/ 5279004 w 5757333"/>
              <a:gd name="connsiteY227" fmla="*/ 384613 h 2482850"/>
              <a:gd name="connsiteX228" fmla="*/ 5254866 w 5757333"/>
              <a:gd name="connsiteY228" fmla="*/ 352120 h 2482850"/>
              <a:gd name="connsiteX229" fmla="*/ 5220516 w 5757333"/>
              <a:gd name="connsiteY229" fmla="*/ 333552 h 2482850"/>
              <a:gd name="connsiteX230" fmla="*/ 5184849 w 5757333"/>
              <a:gd name="connsiteY230" fmla="*/ 300563 h 2482850"/>
              <a:gd name="connsiteX231" fmla="*/ 5141367 w 5757333"/>
              <a:gd name="connsiteY231" fmla="*/ 301383 h 2482850"/>
              <a:gd name="connsiteX232" fmla="*/ 5127420 w 5757333"/>
              <a:gd name="connsiteY232" fmla="*/ 262823 h 2482850"/>
              <a:gd name="connsiteX233" fmla="*/ 5018304 w 5757333"/>
              <a:gd name="connsiteY233" fmla="*/ 185704 h 2482850"/>
              <a:gd name="connsiteX234" fmla="*/ 4999463 w 5757333"/>
              <a:gd name="connsiteY234" fmla="*/ 169375 h 2482850"/>
              <a:gd name="connsiteX235" fmla="*/ 4934755 w 5757333"/>
              <a:gd name="connsiteY235" fmla="*/ 215088 h 2482850"/>
              <a:gd name="connsiteX236" fmla="*/ 4852033 w 5757333"/>
              <a:gd name="connsiteY236" fmla="*/ 221032 h 2482850"/>
              <a:gd name="connsiteX237" fmla="*/ 4744154 w 5757333"/>
              <a:gd name="connsiteY237" fmla="*/ 222867 h 2482850"/>
              <a:gd name="connsiteX238" fmla="*/ 4678204 w 5757333"/>
              <a:gd name="connsiteY238" fmla="*/ 236224 h 2482850"/>
              <a:gd name="connsiteX239" fmla="*/ 4613089 w 5757333"/>
              <a:gd name="connsiteY239" fmla="*/ 270452 h 2482850"/>
              <a:gd name="connsiteX240" fmla="*/ 4600314 w 5757333"/>
              <a:gd name="connsiteY240" fmla="*/ 286461 h 2482850"/>
              <a:gd name="connsiteX241" fmla="*/ 4576292 w 5757333"/>
              <a:gd name="connsiteY241" fmla="*/ 310530 h 2482850"/>
              <a:gd name="connsiteX242" fmla="*/ 4543270 w 5757333"/>
              <a:gd name="connsiteY242" fmla="*/ 333772 h 2482850"/>
              <a:gd name="connsiteX243" fmla="*/ 4464248 w 5757333"/>
              <a:gd name="connsiteY243" fmla="*/ 370216 h 2482850"/>
              <a:gd name="connsiteX244" fmla="*/ 4407358 w 5757333"/>
              <a:gd name="connsiteY244" fmla="*/ 416508 h 2482850"/>
              <a:gd name="connsiteX245" fmla="*/ 4378355 w 5757333"/>
              <a:gd name="connsiteY245" fmla="*/ 434917 h 2482850"/>
              <a:gd name="connsiteX246" fmla="*/ 4350061 w 5757333"/>
              <a:gd name="connsiteY246" fmla="*/ 433762 h 2482850"/>
              <a:gd name="connsiteX247" fmla="*/ 4321689 w 5757333"/>
              <a:gd name="connsiteY247" fmla="*/ 454938 h 2482850"/>
              <a:gd name="connsiteX248" fmla="*/ 4300782 w 5757333"/>
              <a:gd name="connsiteY248" fmla="*/ 469602 h 2482850"/>
              <a:gd name="connsiteX249" fmla="*/ 4247023 w 5757333"/>
              <a:gd name="connsiteY249" fmla="*/ 468706 h 2482850"/>
              <a:gd name="connsiteX250" fmla="*/ 4128379 w 5757333"/>
              <a:gd name="connsiteY250" fmla="*/ 459343 h 2482850"/>
              <a:gd name="connsiteX251" fmla="*/ 4094515 w 5757333"/>
              <a:gd name="connsiteY251" fmla="*/ 443791 h 2482850"/>
              <a:gd name="connsiteX252" fmla="*/ 4042310 w 5757333"/>
              <a:gd name="connsiteY252" fmla="*/ 428948 h 2482850"/>
              <a:gd name="connsiteX253" fmla="*/ 3997158 w 5757333"/>
              <a:gd name="connsiteY253" fmla="*/ 450862 h 2482850"/>
              <a:gd name="connsiteX254" fmla="*/ 3939308 w 5757333"/>
              <a:gd name="connsiteY254" fmla="*/ 456511 h 2482850"/>
              <a:gd name="connsiteX255" fmla="*/ 3866639 w 5757333"/>
              <a:gd name="connsiteY255" fmla="*/ 477720 h 2482850"/>
              <a:gd name="connsiteX256" fmla="*/ 3815774 w 5757333"/>
              <a:gd name="connsiteY256" fmla="*/ 495618 h 2482850"/>
              <a:gd name="connsiteX257" fmla="*/ 3701404 w 5757333"/>
              <a:gd name="connsiteY257" fmla="*/ 504293 h 2482850"/>
              <a:gd name="connsiteX258" fmla="*/ 3668415 w 5757333"/>
              <a:gd name="connsiteY258" fmla="*/ 500558 h 2482850"/>
              <a:gd name="connsiteX259" fmla="*/ 3632931 w 5757333"/>
              <a:gd name="connsiteY259" fmla="*/ 493088 h 2482850"/>
              <a:gd name="connsiteX260" fmla="*/ 3583130 w 5757333"/>
              <a:gd name="connsiteY260" fmla="*/ 470055 h 2482850"/>
              <a:gd name="connsiteX261" fmla="*/ 3568960 w 5757333"/>
              <a:gd name="connsiteY261" fmla="*/ 446738 h 2482850"/>
              <a:gd name="connsiteX262" fmla="*/ 3524452 w 5757333"/>
              <a:gd name="connsiteY262" fmla="*/ 470944 h 2482850"/>
              <a:gd name="connsiteX263" fmla="*/ 3488534 w 5757333"/>
              <a:gd name="connsiteY263" fmla="*/ 470944 h 2482850"/>
              <a:gd name="connsiteX264" fmla="*/ 3374330 w 5757333"/>
              <a:gd name="connsiteY264" fmla="*/ 429397 h 2482850"/>
              <a:gd name="connsiteX265" fmla="*/ 3350434 w 5757333"/>
              <a:gd name="connsiteY265" fmla="*/ 405990 h 2482850"/>
              <a:gd name="connsiteX266" fmla="*/ 3298736 w 5757333"/>
              <a:gd name="connsiteY266" fmla="*/ 367063 h 2482850"/>
              <a:gd name="connsiteX267" fmla="*/ 3257122 w 5757333"/>
              <a:gd name="connsiteY267" fmla="*/ 353322 h 2482850"/>
              <a:gd name="connsiteX268" fmla="*/ 3196763 w 5757333"/>
              <a:gd name="connsiteY268" fmla="*/ 393173 h 2482850"/>
              <a:gd name="connsiteX269" fmla="*/ 3168869 w 5757333"/>
              <a:gd name="connsiteY269" fmla="*/ 395012 h 2482850"/>
              <a:gd name="connsiteX270" fmla="*/ 3107733 w 5757333"/>
              <a:gd name="connsiteY270" fmla="*/ 346978 h 2482850"/>
              <a:gd name="connsiteX271" fmla="*/ 3088219 w 5757333"/>
              <a:gd name="connsiteY271" fmla="*/ 283014 h 2482850"/>
              <a:gd name="connsiteX272" fmla="*/ 3085618 w 5757333"/>
              <a:gd name="connsiteY272" fmla="*/ 255670 h 2482850"/>
              <a:gd name="connsiteX273" fmla="*/ 3020636 w 5757333"/>
              <a:gd name="connsiteY273" fmla="*/ 227679 h 2482850"/>
              <a:gd name="connsiteX274" fmla="*/ 2930317 w 5757333"/>
              <a:gd name="connsiteY274" fmla="*/ 258923 h 2482850"/>
              <a:gd name="connsiteX275" fmla="*/ 2893927 w 5757333"/>
              <a:gd name="connsiteY275" fmla="*/ 249161 h 2482850"/>
              <a:gd name="connsiteX276" fmla="*/ 2819201 w 5757333"/>
              <a:gd name="connsiteY276" fmla="*/ 189918 h 2482850"/>
              <a:gd name="connsiteX277" fmla="*/ 2801497 w 5757333"/>
              <a:gd name="connsiteY277" fmla="*/ 164208 h 2482850"/>
              <a:gd name="connsiteX278" fmla="*/ 2800946 w 5757333"/>
              <a:gd name="connsiteY278" fmla="*/ 105385 h 2482850"/>
              <a:gd name="connsiteX279" fmla="*/ 2794362 w 5757333"/>
              <a:gd name="connsiteY279" fmla="*/ 91643 h 2482850"/>
              <a:gd name="connsiteX280" fmla="*/ 2744571 w 5757333"/>
              <a:gd name="connsiteY280" fmla="*/ 109099 h 2482850"/>
              <a:gd name="connsiteX281" fmla="*/ 2720401 w 5757333"/>
              <a:gd name="connsiteY281" fmla="*/ 141732 h 2482850"/>
              <a:gd name="connsiteX282" fmla="*/ 2687304 w 5757333"/>
              <a:gd name="connsiteY282" fmla="*/ 145417 h 2482850"/>
              <a:gd name="connsiteX283" fmla="*/ 2579602 w 5757333"/>
              <a:gd name="connsiteY283" fmla="*/ 143308 h 2482850"/>
              <a:gd name="connsiteX284" fmla="*/ 2553331 w 5757333"/>
              <a:gd name="connsiteY284" fmla="*/ 143308 h 2482850"/>
              <a:gd name="connsiteX285" fmla="*/ 2474380 w 5757333"/>
              <a:gd name="connsiteY285" fmla="*/ 127796 h 2482850"/>
              <a:gd name="connsiteX286" fmla="*/ 2344523 w 5757333"/>
              <a:gd name="connsiteY286" fmla="*/ 122650 h 2482850"/>
              <a:gd name="connsiteX287" fmla="*/ 2246396 w 5757333"/>
              <a:gd name="connsiteY287" fmla="*/ 129451 h 2482850"/>
              <a:gd name="connsiteX288" fmla="*/ 2207534 w 5757333"/>
              <a:gd name="connsiteY288" fmla="*/ 141596 h 2482850"/>
              <a:gd name="connsiteX289" fmla="*/ 2141761 w 5757333"/>
              <a:gd name="connsiteY289" fmla="*/ 168770 h 2482850"/>
              <a:gd name="connsiteX290" fmla="*/ 2123708 w 5757333"/>
              <a:gd name="connsiteY290" fmla="*/ 178997 h 2482850"/>
              <a:gd name="connsiteX291" fmla="*/ 2040374 w 5757333"/>
              <a:gd name="connsiteY291" fmla="*/ 191411 h 2482850"/>
              <a:gd name="connsiteX292" fmla="*/ 1986266 w 5757333"/>
              <a:gd name="connsiteY292" fmla="*/ 230967 h 2482850"/>
              <a:gd name="connsiteX293" fmla="*/ 1930877 w 5757333"/>
              <a:gd name="connsiteY293" fmla="*/ 259718 h 2482850"/>
              <a:gd name="connsiteX294" fmla="*/ 1918862 w 5757333"/>
              <a:gd name="connsiteY294" fmla="*/ 263730 h 2482850"/>
              <a:gd name="connsiteX295" fmla="*/ 1809415 w 5757333"/>
              <a:gd name="connsiteY295" fmla="*/ 319220 h 2482850"/>
              <a:gd name="connsiteX296" fmla="*/ 1764036 w 5757333"/>
              <a:gd name="connsiteY296" fmla="*/ 340616 h 2482850"/>
              <a:gd name="connsiteX297" fmla="*/ 1739337 w 5757333"/>
              <a:gd name="connsiteY297" fmla="*/ 347971 h 2482850"/>
              <a:gd name="connsiteX298" fmla="*/ 1717319 w 5757333"/>
              <a:gd name="connsiteY298" fmla="*/ 374048 h 2482850"/>
              <a:gd name="connsiteX299" fmla="*/ 1704638 w 5757333"/>
              <a:gd name="connsiteY299" fmla="*/ 410819 h 2482850"/>
              <a:gd name="connsiteX300" fmla="*/ 1689292 w 5757333"/>
              <a:gd name="connsiteY300" fmla="*/ 430211 h 2482850"/>
              <a:gd name="connsiteX301" fmla="*/ 1655255 w 5757333"/>
              <a:gd name="connsiteY301" fmla="*/ 444917 h 2482850"/>
              <a:gd name="connsiteX302" fmla="*/ 1590672 w 5757333"/>
              <a:gd name="connsiteY302" fmla="*/ 447565 h 2482850"/>
              <a:gd name="connsiteX303" fmla="*/ 1559161 w 5757333"/>
              <a:gd name="connsiteY303" fmla="*/ 449451 h 2482850"/>
              <a:gd name="connsiteX304" fmla="*/ 1534459 w 5757333"/>
              <a:gd name="connsiteY304" fmla="*/ 444248 h 2482850"/>
              <a:gd name="connsiteX305" fmla="*/ 1485079 w 5757333"/>
              <a:gd name="connsiteY305" fmla="*/ 422856 h 2482850"/>
              <a:gd name="connsiteX306" fmla="*/ 1451712 w 5757333"/>
              <a:gd name="connsiteY306" fmla="*/ 419513 h 2482850"/>
              <a:gd name="connsiteX307" fmla="*/ 1419010 w 5757333"/>
              <a:gd name="connsiteY307" fmla="*/ 402795 h 2482850"/>
              <a:gd name="connsiteX308" fmla="*/ 1381634 w 5757333"/>
              <a:gd name="connsiteY308" fmla="*/ 388283 h 2482850"/>
              <a:gd name="connsiteX309" fmla="*/ 1336925 w 5757333"/>
              <a:gd name="connsiteY309" fmla="*/ 411489 h 2482850"/>
              <a:gd name="connsiteX310" fmla="*/ 1312453 w 5757333"/>
              <a:gd name="connsiteY310" fmla="*/ 407368 h 2482850"/>
              <a:gd name="connsiteX311" fmla="*/ 1080756 w 5757333"/>
              <a:gd name="connsiteY311" fmla="*/ 362015 h 2482850"/>
              <a:gd name="connsiteX312" fmla="*/ 1039929 w 5757333"/>
              <a:gd name="connsiteY312" fmla="*/ 412158 h 2482850"/>
              <a:gd name="connsiteX313" fmla="*/ 576054 w 5757333"/>
              <a:gd name="connsiteY313" fmla="*/ 584421 h 2482850"/>
              <a:gd name="connsiteX314" fmla="*/ 566075 w 5757333"/>
              <a:gd name="connsiteY314" fmla="*/ 556750 h 2482850"/>
              <a:gd name="connsiteX315" fmla="*/ 596794 w 5757333"/>
              <a:gd name="connsiteY315" fmla="*/ 546764 h 2482850"/>
              <a:gd name="connsiteX316" fmla="*/ 627215 w 5757333"/>
              <a:gd name="connsiteY316" fmla="*/ 564180 h 2482850"/>
              <a:gd name="connsiteX317" fmla="*/ 594430 w 5757333"/>
              <a:gd name="connsiteY317" fmla="*/ 586295 h 2482850"/>
              <a:gd name="connsiteX318" fmla="*/ 576054 w 5757333"/>
              <a:gd name="connsiteY318" fmla="*/ 584421 h 2482850"/>
              <a:gd name="connsiteX319" fmla="*/ 584884 w 5757333"/>
              <a:gd name="connsiteY319" fmla="*/ 642009 h 2482850"/>
              <a:gd name="connsiteX320" fmla="*/ 597708 w 5757333"/>
              <a:gd name="connsiteY320" fmla="*/ 624053 h 2482850"/>
              <a:gd name="connsiteX321" fmla="*/ 584884 w 5757333"/>
              <a:gd name="connsiteY321" fmla="*/ 606094 h 2482850"/>
              <a:gd name="connsiteX322" fmla="*/ 572059 w 5757333"/>
              <a:gd name="connsiteY322" fmla="*/ 624053 h 2482850"/>
              <a:gd name="connsiteX323" fmla="*/ 584884 w 5757333"/>
              <a:gd name="connsiteY323" fmla="*/ 642009 h 2482850"/>
              <a:gd name="connsiteX324" fmla="*/ 552110 w 5757333"/>
              <a:gd name="connsiteY324" fmla="*/ 625622 h 2482850"/>
              <a:gd name="connsiteX325" fmla="*/ 564935 w 5757333"/>
              <a:gd name="connsiteY325" fmla="*/ 605802 h 2482850"/>
              <a:gd name="connsiteX326" fmla="*/ 552110 w 5757333"/>
              <a:gd name="connsiteY326" fmla="*/ 585982 h 2482850"/>
              <a:gd name="connsiteX327" fmla="*/ 539286 w 5757333"/>
              <a:gd name="connsiteY327" fmla="*/ 605802 h 2482850"/>
              <a:gd name="connsiteX328" fmla="*/ 552110 w 5757333"/>
              <a:gd name="connsiteY328" fmla="*/ 625622 h 2482850"/>
              <a:gd name="connsiteX329" fmla="*/ 257148 w 5757333"/>
              <a:gd name="connsiteY329" fmla="*/ 1332809 h 2482850"/>
              <a:gd name="connsiteX330" fmla="*/ 273902 w 5757333"/>
              <a:gd name="connsiteY330" fmla="*/ 1355846 h 2482850"/>
              <a:gd name="connsiteX331" fmla="*/ 257148 w 5757333"/>
              <a:gd name="connsiteY331" fmla="*/ 1378882 h 2482850"/>
              <a:gd name="connsiteX332" fmla="*/ 240394 w 5757333"/>
              <a:gd name="connsiteY332" fmla="*/ 1355846 h 2482850"/>
              <a:gd name="connsiteX333" fmla="*/ 257148 w 5757333"/>
              <a:gd name="connsiteY333" fmla="*/ 1332809 h 2482850"/>
              <a:gd name="connsiteX334" fmla="*/ 237537 w 5757333"/>
              <a:gd name="connsiteY334" fmla="*/ 1678789 h 2482850"/>
              <a:gd name="connsiteX335" fmla="*/ 280864 w 5757333"/>
              <a:gd name="connsiteY335" fmla="*/ 1681733 h 2482850"/>
              <a:gd name="connsiteX336" fmla="*/ 330208 w 5757333"/>
              <a:gd name="connsiteY336" fmla="*/ 1668916 h 2482850"/>
              <a:gd name="connsiteX337" fmla="*/ 281051 w 5757333"/>
              <a:gd name="connsiteY337" fmla="*/ 1631284 h 2482850"/>
              <a:gd name="connsiteX338" fmla="*/ 213198 w 5757333"/>
              <a:gd name="connsiteY338" fmla="*/ 1614462 h 2482850"/>
              <a:gd name="connsiteX339" fmla="*/ 207214 w 5757333"/>
              <a:gd name="connsiteY339" fmla="*/ 1667541 h 2482850"/>
              <a:gd name="connsiteX340" fmla="*/ 237537 w 5757333"/>
              <a:gd name="connsiteY340" fmla="*/ 1678789 h 2482850"/>
              <a:gd name="connsiteX341" fmla="*/ 81416 w 5757333"/>
              <a:gd name="connsiteY341" fmla="*/ 836347 h 2482850"/>
              <a:gd name="connsiteX342" fmla="*/ 100167 w 5757333"/>
              <a:gd name="connsiteY342" fmla="*/ 813041 h 2482850"/>
              <a:gd name="connsiteX343" fmla="*/ 108767 w 5757333"/>
              <a:gd name="connsiteY343" fmla="*/ 849791 h 2482850"/>
              <a:gd name="connsiteX344" fmla="*/ 81416 w 5757333"/>
              <a:gd name="connsiteY344" fmla="*/ 836347 h 2482850"/>
              <a:gd name="connsiteX345" fmla="*/ 24825 w 5757333"/>
              <a:gd name="connsiteY345" fmla="*/ 718800 h 2482850"/>
              <a:gd name="connsiteX346" fmla="*/ 19586 w 5757333"/>
              <a:gd name="connsiteY346" fmla="*/ 677377 h 2482850"/>
              <a:gd name="connsiteX347" fmla="*/ 61528 w 5757333"/>
              <a:gd name="connsiteY347" fmla="*/ 668057 h 2482850"/>
              <a:gd name="connsiteX348" fmla="*/ 101336 w 5757333"/>
              <a:gd name="connsiteY348" fmla="*/ 709384 h 2482850"/>
              <a:gd name="connsiteX349" fmla="*/ 24825 w 5757333"/>
              <a:gd name="connsiteY349" fmla="*/ 718800 h 2482850"/>
              <a:gd name="connsiteX350" fmla="*/ 270533 w 5757333"/>
              <a:gd name="connsiteY350" fmla="*/ 655222 h 2482850"/>
              <a:gd name="connsiteX351" fmla="*/ 316229 w 5757333"/>
              <a:gd name="connsiteY351" fmla="*/ 609293 h 2482850"/>
              <a:gd name="connsiteX352" fmla="*/ 392683 w 5757333"/>
              <a:gd name="connsiteY352" fmla="*/ 575238 h 2482850"/>
              <a:gd name="connsiteX353" fmla="*/ 407227 w 5757333"/>
              <a:gd name="connsiteY353" fmla="*/ 566883 h 2482850"/>
              <a:gd name="connsiteX354" fmla="*/ 445600 w 5757333"/>
              <a:gd name="connsiteY354" fmla="*/ 554504 h 2482850"/>
              <a:gd name="connsiteX355" fmla="*/ 500373 w 5757333"/>
              <a:gd name="connsiteY355" fmla="*/ 522634 h 2482850"/>
              <a:gd name="connsiteX356" fmla="*/ 548541 w 5757333"/>
              <a:gd name="connsiteY356" fmla="*/ 469281 h 2482850"/>
              <a:gd name="connsiteX357" fmla="*/ 559343 w 5757333"/>
              <a:gd name="connsiteY357" fmla="*/ 454593 h 2482850"/>
              <a:gd name="connsiteX358" fmla="*/ 635736 w 5757333"/>
              <a:gd name="connsiteY358" fmla="*/ 422125 h 2482850"/>
              <a:gd name="connsiteX359" fmla="*/ 731419 w 5757333"/>
              <a:gd name="connsiteY359" fmla="*/ 415940 h 2482850"/>
              <a:gd name="connsiteX360" fmla="*/ 875158 w 5757333"/>
              <a:gd name="connsiteY360" fmla="*/ 448782 h 2482850"/>
              <a:gd name="connsiteX361" fmla="*/ 888957 w 5757333"/>
              <a:gd name="connsiteY361" fmla="*/ 453593 h 2482850"/>
              <a:gd name="connsiteX362" fmla="*/ 919788 w 5757333"/>
              <a:gd name="connsiteY362" fmla="*/ 463135 h 2482850"/>
              <a:gd name="connsiteX363" fmla="*/ 933735 w 5757333"/>
              <a:gd name="connsiteY363" fmla="*/ 455798 h 2482850"/>
              <a:gd name="connsiteX364" fmla="*/ 972640 w 5757333"/>
              <a:gd name="connsiteY364" fmla="*/ 463135 h 2482850"/>
              <a:gd name="connsiteX365" fmla="*/ 1036151 w 5757333"/>
              <a:gd name="connsiteY365" fmla="*/ 368233 h 2482850"/>
              <a:gd name="connsiteX366" fmla="*/ 1034676 w 5757333"/>
              <a:gd name="connsiteY366" fmla="*/ 354865 h 2482850"/>
              <a:gd name="connsiteX367" fmla="*/ 789931 w 5757333"/>
              <a:gd name="connsiteY367" fmla="*/ 214483 h 2482850"/>
              <a:gd name="connsiteX368" fmla="*/ 777330 w 5757333"/>
              <a:gd name="connsiteY368" fmla="*/ 197819 h 2482850"/>
              <a:gd name="connsiteX369" fmla="*/ 759191 w 5757333"/>
              <a:gd name="connsiteY369" fmla="*/ 145824 h 2482850"/>
              <a:gd name="connsiteX370" fmla="*/ 747392 w 5757333"/>
              <a:gd name="connsiteY370" fmla="*/ 87790 h 2482850"/>
              <a:gd name="connsiteX371" fmla="*/ 753606 w 5757333"/>
              <a:gd name="connsiteY371" fmla="*/ 47467 h 2482850"/>
              <a:gd name="connsiteX372" fmla="*/ 665281 w 5757333"/>
              <a:gd name="connsiteY372" fmla="*/ 55279 h 2482850"/>
              <a:gd name="connsiteX373" fmla="*/ 593351 w 5757333"/>
              <a:gd name="connsiteY373" fmla="*/ 44890 h 2482850"/>
              <a:gd name="connsiteX374" fmla="*/ 530873 w 5757333"/>
              <a:gd name="connsiteY374" fmla="*/ 6532 h 2482850"/>
              <a:gd name="connsiteX375" fmla="*/ 448971 w 5757333"/>
              <a:gd name="connsiteY375" fmla="*/ 23782 h 2482850"/>
              <a:gd name="connsiteX376" fmla="*/ 434531 w 5757333"/>
              <a:gd name="connsiteY376" fmla="*/ 21915 h 2482850"/>
              <a:gd name="connsiteX377" fmla="*/ 346476 w 5757333"/>
              <a:gd name="connsiteY377" fmla="*/ 34984 h 2482850"/>
              <a:gd name="connsiteX378" fmla="*/ 321317 w 5757333"/>
              <a:gd name="connsiteY378" fmla="*/ 64390 h 2482850"/>
              <a:gd name="connsiteX379" fmla="*/ 294761 w 5757333"/>
              <a:gd name="connsiteY379" fmla="*/ 71860 h 2482850"/>
              <a:gd name="connsiteX380" fmla="*/ 276633 w 5757333"/>
              <a:gd name="connsiteY380" fmla="*/ 115900 h 2482850"/>
              <a:gd name="connsiteX381" fmla="*/ 297100 w 5757333"/>
              <a:gd name="connsiteY381" fmla="*/ 134770 h 2482850"/>
              <a:gd name="connsiteX382" fmla="*/ 333180 w 5757333"/>
              <a:gd name="connsiteY382" fmla="*/ 224278 h 2482850"/>
              <a:gd name="connsiteX383" fmla="*/ 293761 w 5757333"/>
              <a:gd name="connsiteY383" fmla="*/ 270452 h 2482850"/>
              <a:gd name="connsiteX384" fmla="*/ 234471 w 5757333"/>
              <a:gd name="connsiteY384" fmla="*/ 346189 h 2482850"/>
              <a:gd name="connsiteX385" fmla="*/ 189938 w 5757333"/>
              <a:gd name="connsiteY385" fmla="*/ 433658 h 2482850"/>
              <a:gd name="connsiteX386" fmla="*/ 137341 w 5757333"/>
              <a:gd name="connsiteY386" fmla="*/ 472826 h 2482850"/>
              <a:gd name="connsiteX387" fmla="*/ 175390 w 5757333"/>
              <a:gd name="connsiteY387" fmla="*/ 543328 h 2482850"/>
              <a:gd name="connsiteX388" fmla="*/ 334300 w 5757333"/>
              <a:gd name="connsiteY388" fmla="*/ 535494 h 2482850"/>
              <a:gd name="connsiteX389" fmla="*/ 347729 w 5757333"/>
              <a:gd name="connsiteY389" fmla="*/ 562352 h 2482850"/>
              <a:gd name="connsiteX390" fmla="*/ 264917 w 5757333"/>
              <a:gd name="connsiteY390" fmla="*/ 582496 h 2482850"/>
              <a:gd name="connsiteX391" fmla="*/ 168272 w 5757333"/>
              <a:gd name="connsiteY391" fmla="*/ 638007 h 2482850"/>
              <a:gd name="connsiteX392" fmla="*/ 167513 w 5757333"/>
              <a:gd name="connsiteY392" fmla="*/ 647143 h 2482850"/>
              <a:gd name="connsiteX393" fmla="*/ 152314 w 5757333"/>
              <a:gd name="connsiteY393" fmla="*/ 720977 h 2482850"/>
              <a:gd name="connsiteX394" fmla="*/ 161249 w 5757333"/>
              <a:gd name="connsiteY394" fmla="*/ 742834 h 2482850"/>
              <a:gd name="connsiteX395" fmla="*/ 187160 w 5757333"/>
              <a:gd name="connsiteY395" fmla="*/ 726555 h 2482850"/>
              <a:gd name="connsiteX396" fmla="*/ 270533 w 5757333"/>
              <a:gd name="connsiteY396" fmla="*/ 655222 h 248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5757333" h="2482850">
                <a:moveTo>
                  <a:pt x="1039929" y="412158"/>
                </a:moveTo>
                <a:cubicBezTo>
                  <a:pt x="1033924" y="416505"/>
                  <a:pt x="1025914" y="431880"/>
                  <a:pt x="1023654" y="442826"/>
                </a:cubicBezTo>
                <a:cubicBezTo>
                  <a:pt x="1020879" y="452974"/>
                  <a:pt x="1020879" y="468263"/>
                  <a:pt x="1024766" y="472847"/>
                </a:cubicBezTo>
                <a:cubicBezTo>
                  <a:pt x="1042801" y="486884"/>
                  <a:pt x="1068881" y="508845"/>
                  <a:pt x="1076927" y="515653"/>
                </a:cubicBezTo>
                <a:cubicBezTo>
                  <a:pt x="1078726" y="521770"/>
                  <a:pt x="1089547" y="529557"/>
                  <a:pt x="1098013" y="530662"/>
                </a:cubicBezTo>
                <a:cubicBezTo>
                  <a:pt x="1100925" y="549290"/>
                  <a:pt x="1130611" y="557628"/>
                  <a:pt x="1159052" y="547898"/>
                </a:cubicBezTo>
                <a:cubicBezTo>
                  <a:pt x="1180969" y="541644"/>
                  <a:pt x="1211487" y="548592"/>
                  <a:pt x="1220087" y="561794"/>
                </a:cubicBezTo>
                <a:cubicBezTo>
                  <a:pt x="1225355" y="565411"/>
                  <a:pt x="1245333" y="567634"/>
                  <a:pt x="1258931" y="566800"/>
                </a:cubicBezTo>
                <a:cubicBezTo>
                  <a:pt x="1272385" y="568189"/>
                  <a:pt x="1273216" y="573194"/>
                  <a:pt x="1260039" y="575695"/>
                </a:cubicBezTo>
                <a:cubicBezTo>
                  <a:pt x="1259762" y="575972"/>
                  <a:pt x="1219256" y="576530"/>
                  <a:pt x="1177360" y="577361"/>
                </a:cubicBezTo>
                <a:cubicBezTo>
                  <a:pt x="1170149" y="578055"/>
                  <a:pt x="1159052" y="574443"/>
                  <a:pt x="1155720" y="570135"/>
                </a:cubicBezTo>
                <a:cubicBezTo>
                  <a:pt x="1149059" y="563882"/>
                  <a:pt x="1129085" y="566382"/>
                  <a:pt x="1115933" y="573910"/>
                </a:cubicBezTo>
                <a:cubicBezTo>
                  <a:pt x="1080950" y="580920"/>
                  <a:pt x="1028274" y="585043"/>
                  <a:pt x="1011948" y="581859"/>
                </a:cubicBezTo>
                <a:cubicBezTo>
                  <a:pt x="1001683" y="579221"/>
                  <a:pt x="982327" y="586846"/>
                  <a:pt x="976757" y="597109"/>
                </a:cubicBezTo>
                <a:cubicBezTo>
                  <a:pt x="960921" y="598577"/>
                  <a:pt x="940979" y="607375"/>
                  <a:pt x="938046" y="612358"/>
                </a:cubicBezTo>
                <a:cubicBezTo>
                  <a:pt x="917809" y="636993"/>
                  <a:pt x="946549" y="662800"/>
                  <a:pt x="994353" y="665146"/>
                </a:cubicBezTo>
                <a:cubicBezTo>
                  <a:pt x="1012535" y="664268"/>
                  <a:pt x="1023092" y="670720"/>
                  <a:pt x="1014295" y="678050"/>
                </a:cubicBezTo>
                <a:cubicBezTo>
                  <a:pt x="1000509" y="693886"/>
                  <a:pt x="971769" y="695062"/>
                  <a:pt x="957988" y="679223"/>
                </a:cubicBezTo>
                <a:cubicBezTo>
                  <a:pt x="935700" y="675412"/>
                  <a:pt x="891120" y="673652"/>
                  <a:pt x="868836" y="675703"/>
                </a:cubicBezTo>
                <a:cubicBezTo>
                  <a:pt x="855637" y="672771"/>
                  <a:pt x="806955" y="666905"/>
                  <a:pt x="770299" y="663973"/>
                </a:cubicBezTo>
                <a:cubicBezTo>
                  <a:pt x="761209" y="656057"/>
                  <a:pt x="720735" y="660162"/>
                  <a:pt x="687069" y="671533"/>
                </a:cubicBezTo>
                <a:cubicBezTo>
                  <a:pt x="669880" y="669593"/>
                  <a:pt x="671330" y="661832"/>
                  <a:pt x="690941" y="656010"/>
                </a:cubicBezTo>
                <a:cubicBezTo>
                  <a:pt x="703769" y="656496"/>
                  <a:pt x="714906" y="647762"/>
                  <a:pt x="711275" y="636607"/>
                </a:cubicBezTo>
                <a:cubicBezTo>
                  <a:pt x="689487" y="606047"/>
                  <a:pt x="642036" y="593431"/>
                  <a:pt x="613210" y="611257"/>
                </a:cubicBezTo>
                <a:cubicBezTo>
                  <a:pt x="597924" y="615716"/>
                  <a:pt x="608115" y="639069"/>
                  <a:pt x="632742" y="657114"/>
                </a:cubicBezTo>
                <a:cubicBezTo>
                  <a:pt x="643781" y="664969"/>
                  <a:pt x="631893" y="679831"/>
                  <a:pt x="608964" y="686837"/>
                </a:cubicBezTo>
                <a:cubicBezTo>
                  <a:pt x="595377" y="682166"/>
                  <a:pt x="568202" y="677920"/>
                  <a:pt x="554615" y="677492"/>
                </a:cubicBezTo>
                <a:cubicBezTo>
                  <a:pt x="549307" y="673674"/>
                  <a:pt x="532748" y="668446"/>
                  <a:pt x="524043" y="666326"/>
                </a:cubicBezTo>
                <a:cubicBezTo>
                  <a:pt x="508970" y="661655"/>
                  <a:pt x="496656" y="638007"/>
                  <a:pt x="499416" y="623150"/>
                </a:cubicBezTo>
                <a:cubicBezTo>
                  <a:pt x="493684" y="605313"/>
                  <a:pt x="455894" y="603614"/>
                  <a:pt x="423837" y="619749"/>
                </a:cubicBezTo>
                <a:cubicBezTo>
                  <a:pt x="417468" y="625060"/>
                  <a:pt x="406428" y="628033"/>
                  <a:pt x="399210" y="626547"/>
                </a:cubicBezTo>
                <a:cubicBezTo>
                  <a:pt x="373097" y="618475"/>
                  <a:pt x="326815" y="622722"/>
                  <a:pt x="308345" y="635884"/>
                </a:cubicBezTo>
                <a:cubicBezTo>
                  <a:pt x="287964" y="656690"/>
                  <a:pt x="257392" y="682037"/>
                  <a:pt x="246274" y="685969"/>
                </a:cubicBezTo>
                <a:cubicBezTo>
                  <a:pt x="230768" y="696045"/>
                  <a:pt x="201456" y="726415"/>
                  <a:pt x="183655" y="749138"/>
                </a:cubicBezTo>
                <a:cubicBezTo>
                  <a:pt x="175617" y="748562"/>
                  <a:pt x="164437" y="754104"/>
                  <a:pt x="158247" y="755518"/>
                </a:cubicBezTo>
                <a:cubicBezTo>
                  <a:pt x="134812" y="760451"/>
                  <a:pt x="117187" y="828420"/>
                  <a:pt x="123891" y="890239"/>
                </a:cubicBezTo>
                <a:cubicBezTo>
                  <a:pt x="113142" y="900775"/>
                  <a:pt x="98055" y="932844"/>
                  <a:pt x="93711" y="953459"/>
                </a:cubicBezTo>
                <a:cubicBezTo>
                  <a:pt x="89591" y="970184"/>
                  <a:pt x="108796" y="984387"/>
                  <a:pt x="130292" y="981864"/>
                </a:cubicBezTo>
                <a:cubicBezTo>
                  <a:pt x="159550" y="977971"/>
                  <a:pt x="232719" y="962854"/>
                  <a:pt x="276291" y="954308"/>
                </a:cubicBezTo>
                <a:cubicBezTo>
                  <a:pt x="285157" y="955517"/>
                  <a:pt x="315786" y="954711"/>
                  <a:pt x="336743" y="952696"/>
                </a:cubicBezTo>
                <a:cubicBezTo>
                  <a:pt x="365357" y="956927"/>
                  <a:pt x="351654" y="983929"/>
                  <a:pt x="310950" y="1009117"/>
                </a:cubicBezTo>
                <a:cubicBezTo>
                  <a:pt x="315383" y="1022014"/>
                  <a:pt x="304905" y="1033299"/>
                  <a:pt x="289993" y="1032493"/>
                </a:cubicBezTo>
                <a:cubicBezTo>
                  <a:pt x="271455" y="1038538"/>
                  <a:pt x="255334" y="1057076"/>
                  <a:pt x="259613" y="1070743"/>
                </a:cubicBezTo>
                <a:cubicBezTo>
                  <a:pt x="279594" y="1078073"/>
                  <a:pt x="295513" y="1094672"/>
                  <a:pt x="290803" y="1103293"/>
                </a:cubicBezTo>
                <a:cubicBezTo>
                  <a:pt x="302983" y="1109972"/>
                  <a:pt x="315005" y="1121364"/>
                  <a:pt x="316139" y="1126262"/>
                </a:cubicBezTo>
                <a:cubicBezTo>
                  <a:pt x="325466" y="1140781"/>
                  <a:pt x="317942" y="1157161"/>
                  <a:pt x="301274" y="1161144"/>
                </a:cubicBezTo>
                <a:cubicBezTo>
                  <a:pt x="286251" y="1179125"/>
                  <a:pt x="295445" y="1207256"/>
                  <a:pt x="319122" y="1206605"/>
                </a:cubicBezTo>
                <a:cubicBezTo>
                  <a:pt x="329427" y="1204695"/>
                  <a:pt x="343972" y="1206058"/>
                  <a:pt x="348175" y="1207713"/>
                </a:cubicBezTo>
                <a:cubicBezTo>
                  <a:pt x="361363" y="1210736"/>
                  <a:pt x="361866" y="1220678"/>
                  <a:pt x="360049" y="1227130"/>
                </a:cubicBezTo>
                <a:cubicBezTo>
                  <a:pt x="356192" y="1240843"/>
                  <a:pt x="346217" y="1243909"/>
                  <a:pt x="324753" y="1244438"/>
                </a:cubicBezTo>
                <a:cubicBezTo>
                  <a:pt x="330482" y="1259871"/>
                  <a:pt x="315970" y="1271857"/>
                  <a:pt x="295733" y="1267392"/>
                </a:cubicBezTo>
                <a:cubicBezTo>
                  <a:pt x="294459" y="1265352"/>
                  <a:pt x="284783" y="1265352"/>
                  <a:pt x="276035" y="1268648"/>
                </a:cubicBezTo>
                <a:cubicBezTo>
                  <a:pt x="261257" y="1272437"/>
                  <a:pt x="257306" y="1299024"/>
                  <a:pt x="271944" y="1320550"/>
                </a:cubicBezTo>
                <a:cubicBezTo>
                  <a:pt x="284938" y="1321043"/>
                  <a:pt x="291569" y="1329423"/>
                  <a:pt x="292764" y="1338873"/>
                </a:cubicBezTo>
                <a:cubicBezTo>
                  <a:pt x="291965" y="1350049"/>
                  <a:pt x="298338" y="1366008"/>
                  <a:pt x="306305" y="1372387"/>
                </a:cubicBezTo>
                <a:cubicBezTo>
                  <a:pt x="312476" y="1383762"/>
                  <a:pt x="331989" y="1392941"/>
                  <a:pt x="346127" y="1388350"/>
                </a:cubicBezTo>
                <a:cubicBezTo>
                  <a:pt x="364450" y="1385755"/>
                  <a:pt x="372701" y="1396187"/>
                  <a:pt x="368538" y="1399368"/>
                </a:cubicBezTo>
                <a:cubicBezTo>
                  <a:pt x="364367" y="1402556"/>
                  <a:pt x="350906" y="1404902"/>
                  <a:pt x="327808" y="1397921"/>
                </a:cubicBezTo>
                <a:cubicBezTo>
                  <a:pt x="315264" y="1397522"/>
                  <a:pt x="296539" y="1404708"/>
                  <a:pt x="291170" y="1409102"/>
                </a:cubicBezTo>
                <a:cubicBezTo>
                  <a:pt x="281411" y="1418878"/>
                  <a:pt x="268270" y="1416881"/>
                  <a:pt x="265269" y="1405906"/>
                </a:cubicBezTo>
                <a:cubicBezTo>
                  <a:pt x="260786" y="1397619"/>
                  <a:pt x="246846" y="1396273"/>
                  <a:pt x="240577" y="1402322"/>
                </a:cubicBezTo>
                <a:cubicBezTo>
                  <a:pt x="234975" y="1418615"/>
                  <a:pt x="229045" y="1418165"/>
                  <a:pt x="228825" y="1401426"/>
                </a:cubicBezTo>
                <a:cubicBezTo>
                  <a:pt x="220984" y="1398069"/>
                  <a:pt x="221136" y="1379699"/>
                  <a:pt x="228530" y="1364691"/>
                </a:cubicBezTo>
                <a:cubicBezTo>
                  <a:pt x="234129" y="1346771"/>
                  <a:pt x="222928" y="1312724"/>
                  <a:pt x="207922" y="1297492"/>
                </a:cubicBezTo>
                <a:cubicBezTo>
                  <a:pt x="197840" y="1286294"/>
                  <a:pt x="176786" y="1280022"/>
                  <a:pt x="165811" y="1284948"/>
                </a:cubicBezTo>
                <a:cubicBezTo>
                  <a:pt x="146100" y="1292789"/>
                  <a:pt x="144308" y="1334454"/>
                  <a:pt x="164016" y="1369170"/>
                </a:cubicBezTo>
                <a:cubicBezTo>
                  <a:pt x="180370" y="1381268"/>
                  <a:pt x="176336" y="1407252"/>
                  <a:pt x="154163" y="1420241"/>
                </a:cubicBezTo>
                <a:cubicBezTo>
                  <a:pt x="148561" y="1416658"/>
                  <a:pt x="131091" y="1414866"/>
                  <a:pt x="120116" y="1418450"/>
                </a:cubicBezTo>
                <a:cubicBezTo>
                  <a:pt x="105330" y="1423379"/>
                  <a:pt x="108018" y="1442195"/>
                  <a:pt x="126388" y="1456081"/>
                </a:cubicBezTo>
                <a:cubicBezTo>
                  <a:pt x="154833" y="1468852"/>
                  <a:pt x="187538" y="1493490"/>
                  <a:pt x="191791" y="1504464"/>
                </a:cubicBezTo>
                <a:cubicBezTo>
                  <a:pt x="207469" y="1514320"/>
                  <a:pt x="226288" y="1507153"/>
                  <a:pt x="230218" y="1490186"/>
                </a:cubicBezTo>
                <a:cubicBezTo>
                  <a:pt x="241045" y="1477023"/>
                  <a:pt x="255057" y="1481270"/>
                  <a:pt x="256543" y="1498678"/>
                </a:cubicBezTo>
                <a:cubicBezTo>
                  <a:pt x="267795" y="1499315"/>
                  <a:pt x="277561" y="1513327"/>
                  <a:pt x="276075" y="1525853"/>
                </a:cubicBezTo>
                <a:cubicBezTo>
                  <a:pt x="275650" y="1530311"/>
                  <a:pt x="282491" y="1534982"/>
                  <a:pt x="288860" y="1536043"/>
                </a:cubicBezTo>
                <a:cubicBezTo>
                  <a:pt x="305840" y="1530736"/>
                  <a:pt x="339010" y="1547248"/>
                  <a:pt x="356843" y="1569965"/>
                </a:cubicBezTo>
                <a:cubicBezTo>
                  <a:pt x="377012" y="1562322"/>
                  <a:pt x="396115" y="1581095"/>
                  <a:pt x="393355" y="1605721"/>
                </a:cubicBezTo>
                <a:cubicBezTo>
                  <a:pt x="381895" y="1613368"/>
                  <a:pt x="377555" y="1631154"/>
                  <a:pt x="388300" y="1643633"/>
                </a:cubicBezTo>
                <a:cubicBezTo>
                  <a:pt x="393708" y="1660312"/>
                  <a:pt x="373791" y="1673402"/>
                  <a:pt x="346465" y="1673956"/>
                </a:cubicBezTo>
                <a:cubicBezTo>
                  <a:pt x="343688" y="1671315"/>
                  <a:pt x="329902" y="1673046"/>
                  <a:pt x="323245" y="1677627"/>
                </a:cubicBezTo>
                <a:cubicBezTo>
                  <a:pt x="303825" y="1685831"/>
                  <a:pt x="317355" y="1709616"/>
                  <a:pt x="352043" y="1712315"/>
                </a:cubicBezTo>
                <a:cubicBezTo>
                  <a:pt x="366476" y="1720879"/>
                  <a:pt x="370304" y="1735690"/>
                  <a:pt x="359437" y="1744470"/>
                </a:cubicBezTo>
                <a:cubicBezTo>
                  <a:pt x="349646" y="1749263"/>
                  <a:pt x="346976" y="1765088"/>
                  <a:pt x="356674" y="1775095"/>
                </a:cubicBezTo>
                <a:cubicBezTo>
                  <a:pt x="367073" y="1780140"/>
                  <a:pt x="367390" y="1791287"/>
                  <a:pt x="362464" y="1806249"/>
                </a:cubicBezTo>
                <a:cubicBezTo>
                  <a:pt x="356109" y="1831884"/>
                  <a:pt x="380657" y="1834827"/>
                  <a:pt x="411372" y="1812734"/>
                </a:cubicBezTo>
                <a:cubicBezTo>
                  <a:pt x="412301" y="1830962"/>
                  <a:pt x="431980" y="1857752"/>
                  <a:pt x="450519" y="1866097"/>
                </a:cubicBezTo>
                <a:cubicBezTo>
                  <a:pt x="461368" y="1865557"/>
                  <a:pt x="465707" y="1868091"/>
                  <a:pt x="459921" y="1872606"/>
                </a:cubicBezTo>
                <a:cubicBezTo>
                  <a:pt x="454138" y="1876043"/>
                  <a:pt x="449795" y="1887978"/>
                  <a:pt x="452688" y="1897197"/>
                </a:cubicBezTo>
                <a:cubicBezTo>
                  <a:pt x="453228" y="1909493"/>
                  <a:pt x="434790" y="1916725"/>
                  <a:pt x="415805" y="1911662"/>
                </a:cubicBezTo>
                <a:cubicBezTo>
                  <a:pt x="413449" y="1906963"/>
                  <a:pt x="406579" y="1901900"/>
                  <a:pt x="402776" y="1900810"/>
                </a:cubicBezTo>
                <a:cubicBezTo>
                  <a:pt x="380355" y="1892490"/>
                  <a:pt x="355044" y="1914192"/>
                  <a:pt x="360107" y="1947099"/>
                </a:cubicBezTo>
                <a:cubicBezTo>
                  <a:pt x="362636" y="1967897"/>
                  <a:pt x="379275" y="1976940"/>
                  <a:pt x="393895" y="1964011"/>
                </a:cubicBezTo>
                <a:cubicBezTo>
                  <a:pt x="399847" y="1952090"/>
                  <a:pt x="415316" y="1952090"/>
                  <a:pt x="424243" y="1962223"/>
                </a:cubicBezTo>
                <a:cubicBezTo>
                  <a:pt x="433761" y="1976087"/>
                  <a:pt x="492072" y="1979365"/>
                  <a:pt x="542218" y="1969182"/>
                </a:cubicBezTo>
                <a:cubicBezTo>
                  <a:pt x="563747" y="1964069"/>
                  <a:pt x="619460" y="1964662"/>
                  <a:pt x="652432" y="1966771"/>
                </a:cubicBezTo>
                <a:cubicBezTo>
                  <a:pt x="668405" y="1967368"/>
                  <a:pt x="657682" y="1980060"/>
                  <a:pt x="624127" y="1992726"/>
                </a:cubicBezTo>
                <a:cubicBezTo>
                  <a:pt x="606657" y="1985338"/>
                  <a:pt x="588590" y="2004946"/>
                  <a:pt x="589796" y="2031944"/>
                </a:cubicBezTo>
                <a:cubicBezTo>
                  <a:pt x="584524" y="2039036"/>
                  <a:pt x="569767" y="2042959"/>
                  <a:pt x="559080" y="2039188"/>
                </a:cubicBezTo>
                <a:cubicBezTo>
                  <a:pt x="547184" y="2034808"/>
                  <a:pt x="516771" y="2036924"/>
                  <a:pt x="500053" y="2039181"/>
                </a:cubicBezTo>
                <a:cubicBezTo>
                  <a:pt x="492223" y="2023042"/>
                  <a:pt x="467535" y="2029382"/>
                  <a:pt x="450673" y="2047032"/>
                </a:cubicBezTo>
                <a:cubicBezTo>
                  <a:pt x="436219" y="2044621"/>
                  <a:pt x="410919" y="2049446"/>
                  <a:pt x="403092" y="2055477"/>
                </a:cubicBezTo>
                <a:cubicBezTo>
                  <a:pt x="373129" y="2074487"/>
                  <a:pt x="398123" y="2093191"/>
                  <a:pt x="453559" y="2093123"/>
                </a:cubicBezTo>
                <a:cubicBezTo>
                  <a:pt x="471817" y="2105436"/>
                  <a:pt x="491349" y="2097793"/>
                  <a:pt x="493472" y="2078687"/>
                </a:cubicBezTo>
                <a:cubicBezTo>
                  <a:pt x="492623" y="2072742"/>
                  <a:pt x="502313" y="2067647"/>
                  <a:pt x="513353" y="2069345"/>
                </a:cubicBezTo>
                <a:cubicBezTo>
                  <a:pt x="535220" y="2073379"/>
                  <a:pt x="565017" y="2073803"/>
                  <a:pt x="576939" y="2070655"/>
                </a:cubicBezTo>
                <a:cubicBezTo>
                  <a:pt x="598137" y="2068438"/>
                  <a:pt x="605038" y="2072875"/>
                  <a:pt x="590742" y="2079528"/>
                </a:cubicBezTo>
                <a:cubicBezTo>
                  <a:pt x="585071" y="2082486"/>
                  <a:pt x="580634" y="2090374"/>
                  <a:pt x="581869" y="2094317"/>
                </a:cubicBezTo>
                <a:cubicBezTo>
                  <a:pt x="595179" y="2102698"/>
                  <a:pt x="594193" y="2111572"/>
                  <a:pt x="577925" y="2111079"/>
                </a:cubicBezTo>
                <a:cubicBezTo>
                  <a:pt x="571268" y="2114778"/>
                  <a:pt x="568803" y="2127102"/>
                  <a:pt x="572009" y="2132769"/>
                </a:cubicBezTo>
                <a:cubicBezTo>
                  <a:pt x="586057" y="2160131"/>
                  <a:pt x="617114" y="2148793"/>
                  <a:pt x="635109" y="2109107"/>
                </a:cubicBezTo>
                <a:cubicBezTo>
                  <a:pt x="646692" y="2111079"/>
                  <a:pt x="670848" y="2095303"/>
                  <a:pt x="681881" y="2075142"/>
                </a:cubicBezTo>
                <a:cubicBezTo>
                  <a:pt x="670675" y="2057636"/>
                  <a:pt x="677894" y="2053070"/>
                  <a:pt x="695558" y="2066009"/>
                </a:cubicBezTo>
                <a:cubicBezTo>
                  <a:pt x="707904" y="2074005"/>
                  <a:pt x="721200" y="2068676"/>
                  <a:pt x="723668" y="2054592"/>
                </a:cubicBezTo>
                <a:cubicBezTo>
                  <a:pt x="727655" y="2064678"/>
                  <a:pt x="739432" y="2068863"/>
                  <a:pt x="748741" y="2062965"/>
                </a:cubicBezTo>
                <a:cubicBezTo>
                  <a:pt x="762606" y="2057258"/>
                  <a:pt x="772864" y="2065632"/>
                  <a:pt x="767737" y="2080471"/>
                </a:cubicBezTo>
                <a:cubicBezTo>
                  <a:pt x="765455" y="2093983"/>
                  <a:pt x="779133" y="2106544"/>
                  <a:pt x="797283" y="2104591"/>
                </a:cubicBezTo>
                <a:cubicBezTo>
                  <a:pt x="806426" y="2104285"/>
                  <a:pt x="819837" y="2112230"/>
                  <a:pt x="824720" y="2121086"/>
                </a:cubicBezTo>
                <a:cubicBezTo>
                  <a:pt x="828376" y="2127653"/>
                  <a:pt x="835691" y="2138955"/>
                  <a:pt x="840376" y="2143266"/>
                </a:cubicBezTo>
                <a:cubicBezTo>
                  <a:pt x="853884" y="2156709"/>
                  <a:pt x="864089" y="2142492"/>
                  <a:pt x="859624" y="2115821"/>
                </a:cubicBezTo>
                <a:cubicBezTo>
                  <a:pt x="863391" y="2096700"/>
                  <a:pt x="887928" y="2099244"/>
                  <a:pt x="912724" y="2121438"/>
                </a:cubicBezTo>
                <a:cubicBezTo>
                  <a:pt x="921148" y="2127746"/>
                  <a:pt x="920202" y="2132327"/>
                  <a:pt x="911152" y="2133068"/>
                </a:cubicBezTo>
                <a:cubicBezTo>
                  <a:pt x="907629" y="2133151"/>
                  <a:pt x="903984" y="2137332"/>
                  <a:pt x="902307" y="2138861"/>
                </a:cubicBezTo>
                <a:cubicBezTo>
                  <a:pt x="891555" y="2144148"/>
                  <a:pt x="890782" y="2165227"/>
                  <a:pt x="906035" y="2173373"/>
                </a:cubicBezTo>
                <a:cubicBezTo>
                  <a:pt x="918978" y="2173668"/>
                  <a:pt x="924642" y="2184902"/>
                  <a:pt x="917273" y="2197881"/>
                </a:cubicBezTo>
                <a:cubicBezTo>
                  <a:pt x="923221" y="2203221"/>
                  <a:pt x="924826" y="2209115"/>
                  <a:pt x="923322" y="2211605"/>
                </a:cubicBezTo>
                <a:cubicBezTo>
                  <a:pt x="908709" y="2223969"/>
                  <a:pt x="927467" y="2255095"/>
                  <a:pt x="959024" y="2270665"/>
                </a:cubicBezTo>
                <a:cubicBezTo>
                  <a:pt x="957247" y="2286062"/>
                  <a:pt x="979805" y="2297462"/>
                  <a:pt x="1003949" y="2293467"/>
                </a:cubicBezTo>
                <a:cubicBezTo>
                  <a:pt x="1007951" y="2293719"/>
                  <a:pt x="1016691" y="2299606"/>
                  <a:pt x="1021937" y="2304961"/>
                </a:cubicBezTo>
                <a:cubicBezTo>
                  <a:pt x="1026378" y="2311247"/>
                  <a:pt x="1036018" y="2312600"/>
                  <a:pt x="1049328" y="2312697"/>
                </a:cubicBezTo>
                <a:cubicBezTo>
                  <a:pt x="1063610" y="2309437"/>
                  <a:pt x="1074984" y="2312132"/>
                  <a:pt x="1079309" y="2327234"/>
                </a:cubicBezTo>
                <a:cubicBezTo>
                  <a:pt x="1093480" y="2343452"/>
                  <a:pt x="1129859" y="2345517"/>
                  <a:pt x="1149847" y="2329778"/>
                </a:cubicBezTo>
                <a:cubicBezTo>
                  <a:pt x="1160599" y="2314744"/>
                  <a:pt x="1205470" y="2307033"/>
                  <a:pt x="1241709" y="2310865"/>
                </a:cubicBezTo>
                <a:cubicBezTo>
                  <a:pt x="1248330" y="2275692"/>
                  <a:pt x="1299563" y="2282546"/>
                  <a:pt x="1323240" y="2315680"/>
                </a:cubicBezTo>
                <a:cubicBezTo>
                  <a:pt x="1350015" y="2313107"/>
                  <a:pt x="1368856" y="2281046"/>
                  <a:pt x="1373660" y="2258211"/>
                </a:cubicBezTo>
                <a:cubicBezTo>
                  <a:pt x="1353833" y="2254605"/>
                  <a:pt x="1353312" y="2238812"/>
                  <a:pt x="1369536" y="2223188"/>
                </a:cubicBezTo>
                <a:cubicBezTo>
                  <a:pt x="1374344" y="2212972"/>
                  <a:pt x="1383959" y="2190138"/>
                  <a:pt x="1387553" y="2174370"/>
                </a:cubicBezTo>
                <a:cubicBezTo>
                  <a:pt x="1381648" y="2114558"/>
                  <a:pt x="1401493" y="2066891"/>
                  <a:pt x="1437808" y="2081673"/>
                </a:cubicBezTo>
                <a:cubicBezTo>
                  <a:pt x="1444878" y="2089118"/>
                  <a:pt x="1475806" y="2092482"/>
                  <a:pt x="1500037" y="2087841"/>
                </a:cubicBezTo>
                <a:cubicBezTo>
                  <a:pt x="1513085" y="2082475"/>
                  <a:pt x="1529853" y="2084807"/>
                  <a:pt x="1534517" y="2092508"/>
                </a:cubicBezTo>
                <a:cubicBezTo>
                  <a:pt x="1542318" y="2098226"/>
                  <a:pt x="1564922" y="2101726"/>
                  <a:pt x="1579560" y="2102032"/>
                </a:cubicBezTo>
                <a:cubicBezTo>
                  <a:pt x="1594932" y="2100863"/>
                  <a:pt x="1611064" y="2103429"/>
                  <a:pt x="1625166" y="2113267"/>
                </a:cubicBezTo>
                <a:cubicBezTo>
                  <a:pt x="1632200" y="2126627"/>
                  <a:pt x="1656676" y="2140992"/>
                  <a:pt x="1673599" y="2141981"/>
                </a:cubicBezTo>
                <a:cubicBezTo>
                  <a:pt x="1687795" y="2144083"/>
                  <a:pt x="1708186" y="2161106"/>
                  <a:pt x="1718927" y="2176569"/>
                </a:cubicBezTo>
                <a:cubicBezTo>
                  <a:pt x="1747322" y="2189062"/>
                  <a:pt x="1800793" y="2215596"/>
                  <a:pt x="1820800" y="2225610"/>
                </a:cubicBezTo>
                <a:cubicBezTo>
                  <a:pt x="1843570" y="2225034"/>
                  <a:pt x="1880014" y="2266850"/>
                  <a:pt x="1895958" y="2305475"/>
                </a:cubicBezTo>
                <a:cubicBezTo>
                  <a:pt x="1901557" y="2320260"/>
                  <a:pt x="1917235" y="2349828"/>
                  <a:pt x="1931798" y="2363714"/>
                </a:cubicBezTo>
                <a:cubicBezTo>
                  <a:pt x="1960915" y="2389697"/>
                  <a:pt x="2001235" y="2405826"/>
                  <a:pt x="2013998" y="2398150"/>
                </a:cubicBezTo>
                <a:cubicBezTo>
                  <a:pt x="2017348" y="2408754"/>
                  <a:pt x="2051564" y="2420064"/>
                  <a:pt x="2081021" y="2420061"/>
                </a:cubicBezTo>
                <a:cubicBezTo>
                  <a:pt x="2106594" y="2404159"/>
                  <a:pt x="2142926" y="2399212"/>
                  <a:pt x="2154491" y="2409467"/>
                </a:cubicBezTo>
                <a:cubicBezTo>
                  <a:pt x="2162858" y="2412536"/>
                  <a:pt x="2180295" y="2403465"/>
                  <a:pt x="2189222" y="2393702"/>
                </a:cubicBezTo>
                <a:cubicBezTo>
                  <a:pt x="2201489" y="2391471"/>
                  <a:pt x="2223799" y="2392587"/>
                  <a:pt x="2236069" y="2394818"/>
                </a:cubicBezTo>
                <a:cubicBezTo>
                  <a:pt x="2243737" y="2390637"/>
                  <a:pt x="2252938" y="2388963"/>
                  <a:pt x="2255032" y="2391468"/>
                </a:cubicBezTo>
                <a:cubicBezTo>
                  <a:pt x="2275831" y="2398384"/>
                  <a:pt x="2286025" y="2393275"/>
                  <a:pt x="2295748" y="2386448"/>
                </a:cubicBezTo>
                <a:cubicBezTo>
                  <a:pt x="2305326" y="2392861"/>
                  <a:pt x="2325596" y="2391187"/>
                  <a:pt x="2331310" y="2385293"/>
                </a:cubicBezTo>
                <a:cubicBezTo>
                  <a:pt x="2338413" y="2374739"/>
                  <a:pt x="2345545" y="2374905"/>
                  <a:pt x="2354008" y="2381551"/>
                </a:cubicBezTo>
                <a:cubicBezTo>
                  <a:pt x="2374213" y="2385977"/>
                  <a:pt x="2393831" y="2369612"/>
                  <a:pt x="2406054" y="2353142"/>
                </a:cubicBezTo>
                <a:cubicBezTo>
                  <a:pt x="2413636" y="2338299"/>
                  <a:pt x="2416551" y="2331351"/>
                  <a:pt x="2424129" y="2334189"/>
                </a:cubicBezTo>
                <a:cubicBezTo>
                  <a:pt x="2439051" y="2345722"/>
                  <a:pt x="2453376" y="2344081"/>
                  <a:pt x="2466525" y="2329739"/>
                </a:cubicBezTo>
                <a:cubicBezTo>
                  <a:pt x="2474689" y="2320825"/>
                  <a:pt x="2491331" y="2325691"/>
                  <a:pt x="2492976" y="2305719"/>
                </a:cubicBezTo>
                <a:cubicBezTo>
                  <a:pt x="2485398" y="2288358"/>
                  <a:pt x="2510658" y="2259941"/>
                  <a:pt x="2542233" y="2248888"/>
                </a:cubicBezTo>
                <a:cubicBezTo>
                  <a:pt x="2550758" y="2225840"/>
                  <a:pt x="2601908" y="2175949"/>
                  <a:pt x="2646495" y="2148080"/>
                </a:cubicBezTo>
                <a:cubicBezTo>
                  <a:pt x="2656200" y="2141737"/>
                  <a:pt x="2681586" y="2139495"/>
                  <a:pt x="2698761" y="2140614"/>
                </a:cubicBezTo>
                <a:cubicBezTo>
                  <a:pt x="2704360" y="2150322"/>
                  <a:pt x="2737957" y="2169735"/>
                  <a:pt x="2765960" y="2180933"/>
                </a:cubicBezTo>
                <a:cubicBezTo>
                  <a:pt x="2782386" y="2184668"/>
                  <a:pt x="2812252" y="2204081"/>
                  <a:pt x="2829218" y="2219525"/>
                </a:cubicBezTo>
                <a:cubicBezTo>
                  <a:pt x="2839985" y="2232601"/>
                  <a:pt x="2859470" y="2233116"/>
                  <a:pt x="2868188" y="2218500"/>
                </a:cubicBezTo>
                <a:cubicBezTo>
                  <a:pt x="2871006" y="2228499"/>
                  <a:pt x="2883827" y="2233116"/>
                  <a:pt x="2895878" y="2225678"/>
                </a:cubicBezTo>
                <a:cubicBezTo>
                  <a:pt x="2902797" y="2219784"/>
                  <a:pt x="2921771" y="2217219"/>
                  <a:pt x="2933822" y="2218500"/>
                </a:cubicBezTo>
                <a:cubicBezTo>
                  <a:pt x="2955099" y="2232091"/>
                  <a:pt x="2978175" y="2207989"/>
                  <a:pt x="2983047" y="2175428"/>
                </a:cubicBezTo>
                <a:cubicBezTo>
                  <a:pt x="2986124" y="2160304"/>
                  <a:pt x="3004583" y="2143381"/>
                  <a:pt x="3022017" y="2142611"/>
                </a:cubicBezTo>
                <a:cubicBezTo>
                  <a:pt x="3036886" y="2125947"/>
                  <a:pt x="3066626" y="2101849"/>
                  <a:pt x="3079447" y="2093386"/>
                </a:cubicBezTo>
                <a:cubicBezTo>
                  <a:pt x="3109187" y="2101590"/>
                  <a:pt x="3131748" y="2130305"/>
                  <a:pt x="3124570" y="2151840"/>
                </a:cubicBezTo>
                <a:cubicBezTo>
                  <a:pt x="3131234" y="2168508"/>
                  <a:pt x="3126106" y="2194657"/>
                  <a:pt x="3113174" y="2203775"/>
                </a:cubicBezTo>
                <a:cubicBezTo>
                  <a:pt x="3084430" y="2215981"/>
                  <a:pt x="3005047" y="2268117"/>
                  <a:pt x="3001543" y="2318494"/>
                </a:cubicBezTo>
                <a:cubicBezTo>
                  <a:pt x="3000301" y="2336320"/>
                  <a:pt x="3020732" y="2356564"/>
                  <a:pt x="3030498" y="2372678"/>
                </a:cubicBezTo>
                <a:cubicBezTo>
                  <a:pt x="3046004" y="2392958"/>
                  <a:pt x="3055320" y="2417257"/>
                  <a:pt x="3053330" y="2427991"/>
                </a:cubicBezTo>
                <a:cubicBezTo>
                  <a:pt x="3052535" y="2435148"/>
                  <a:pt x="3054129" y="2456536"/>
                  <a:pt x="3058105" y="2460513"/>
                </a:cubicBezTo>
                <a:cubicBezTo>
                  <a:pt x="3088324" y="2518169"/>
                  <a:pt x="3142399" y="2520554"/>
                  <a:pt x="3166256" y="2465284"/>
                </a:cubicBezTo>
                <a:cubicBezTo>
                  <a:pt x="3194089" y="2466080"/>
                  <a:pt x="3222718" y="2416775"/>
                  <a:pt x="3219051" y="2363664"/>
                </a:cubicBezTo>
                <a:cubicBezTo>
                  <a:pt x="3274613" y="2371479"/>
                  <a:pt x="3299085" y="2316795"/>
                  <a:pt x="3274293" y="2252342"/>
                </a:cubicBezTo>
                <a:cubicBezTo>
                  <a:pt x="3266434" y="2243623"/>
                  <a:pt x="3268917" y="2196446"/>
                  <a:pt x="3278398" y="2152866"/>
                </a:cubicBezTo>
                <a:cubicBezTo>
                  <a:pt x="3283267" y="2150049"/>
                  <a:pt x="3293011" y="2137228"/>
                  <a:pt x="3296858" y="2129279"/>
                </a:cubicBezTo>
                <a:cubicBezTo>
                  <a:pt x="3313266" y="2117998"/>
                  <a:pt x="3346083" y="2127228"/>
                  <a:pt x="3370696" y="2145688"/>
                </a:cubicBezTo>
                <a:cubicBezTo>
                  <a:pt x="3390343" y="2181361"/>
                  <a:pt x="3441845" y="2195920"/>
                  <a:pt x="3495993" y="2178584"/>
                </a:cubicBezTo>
                <a:cubicBezTo>
                  <a:pt x="3517504" y="2171696"/>
                  <a:pt x="3564387" y="2178317"/>
                  <a:pt x="3598157" y="2161189"/>
                </a:cubicBezTo>
                <a:cubicBezTo>
                  <a:pt x="3620103" y="2143093"/>
                  <a:pt x="3684017" y="2111521"/>
                  <a:pt x="3724444" y="2096505"/>
                </a:cubicBezTo>
                <a:cubicBezTo>
                  <a:pt x="3756401" y="2066474"/>
                  <a:pt x="3834175" y="2071094"/>
                  <a:pt x="3879993" y="2104206"/>
                </a:cubicBezTo>
                <a:cubicBezTo>
                  <a:pt x="3898474" y="2144248"/>
                  <a:pt x="3969318" y="2162729"/>
                  <a:pt x="4024315" y="2142845"/>
                </a:cubicBezTo>
                <a:cubicBezTo>
                  <a:pt x="4102737" y="2179152"/>
                  <a:pt x="4210572" y="2137642"/>
                  <a:pt x="4293474" y="2098833"/>
                </a:cubicBezTo>
                <a:cubicBezTo>
                  <a:pt x="4336895" y="2078507"/>
                  <a:pt x="4373879" y="2056956"/>
                  <a:pt x="4397203" y="2028130"/>
                </a:cubicBezTo>
                <a:cubicBezTo>
                  <a:pt x="4424252" y="2009886"/>
                  <a:pt x="4498831" y="1965080"/>
                  <a:pt x="4570053" y="1936948"/>
                </a:cubicBezTo>
                <a:cubicBezTo>
                  <a:pt x="4614503" y="1935401"/>
                  <a:pt x="4678705" y="1940618"/>
                  <a:pt x="4700028" y="1948182"/>
                </a:cubicBezTo>
                <a:cubicBezTo>
                  <a:pt x="4755003" y="1954778"/>
                  <a:pt x="4809468" y="1943338"/>
                  <a:pt x="4829715" y="1915765"/>
                </a:cubicBezTo>
                <a:cubicBezTo>
                  <a:pt x="4869959" y="1934858"/>
                  <a:pt x="4950378" y="1890134"/>
                  <a:pt x="4992932" y="1835421"/>
                </a:cubicBezTo>
                <a:cubicBezTo>
                  <a:pt x="5006257" y="1824680"/>
                  <a:pt x="5023032" y="1839271"/>
                  <a:pt x="5029855" y="1862384"/>
                </a:cubicBezTo>
                <a:cubicBezTo>
                  <a:pt x="5026282" y="1868242"/>
                  <a:pt x="5025631" y="1879961"/>
                  <a:pt x="5029855" y="1885819"/>
                </a:cubicBezTo>
                <a:cubicBezTo>
                  <a:pt x="5044799" y="1913490"/>
                  <a:pt x="5090285" y="1903725"/>
                  <a:pt x="5113030" y="1864981"/>
                </a:cubicBezTo>
                <a:cubicBezTo>
                  <a:pt x="5126348" y="1822345"/>
                  <a:pt x="5164688" y="1787844"/>
                  <a:pt x="5194907" y="1799884"/>
                </a:cubicBezTo>
                <a:cubicBezTo>
                  <a:pt x="5213427" y="1816486"/>
                  <a:pt x="5256964" y="1806724"/>
                  <a:pt x="5284585" y="1780356"/>
                </a:cubicBezTo>
                <a:cubicBezTo>
                  <a:pt x="5294001" y="1787520"/>
                  <a:pt x="5313854" y="1791424"/>
                  <a:pt x="5332377" y="1788168"/>
                </a:cubicBezTo>
                <a:cubicBezTo>
                  <a:pt x="5391124" y="1819081"/>
                  <a:pt x="5491554" y="1824820"/>
                  <a:pt x="5538008" y="1788168"/>
                </a:cubicBezTo>
                <a:cubicBezTo>
                  <a:pt x="5552624" y="1767333"/>
                  <a:pt x="5590968" y="1767333"/>
                  <a:pt x="5615570" y="1787747"/>
                </a:cubicBezTo>
                <a:cubicBezTo>
                  <a:pt x="5629485" y="1790129"/>
                  <a:pt x="5627099" y="1810809"/>
                  <a:pt x="5612389" y="1835460"/>
                </a:cubicBezTo>
                <a:cubicBezTo>
                  <a:pt x="5603641" y="1868860"/>
                  <a:pt x="5633860" y="1881584"/>
                  <a:pt x="5672827" y="1860908"/>
                </a:cubicBezTo>
                <a:cubicBezTo>
                  <a:pt x="5687936" y="1828303"/>
                  <a:pt x="5724517" y="1801266"/>
                  <a:pt x="5747579" y="1805242"/>
                </a:cubicBezTo>
                <a:cubicBezTo>
                  <a:pt x="5796484" y="1822737"/>
                  <a:pt x="5803641" y="1778204"/>
                  <a:pt x="5761893" y="1714585"/>
                </a:cubicBezTo>
                <a:cubicBezTo>
                  <a:pt x="5736445" y="1709418"/>
                  <a:pt x="5714179" y="1662500"/>
                  <a:pt x="5717306" y="1619298"/>
                </a:cubicBezTo>
                <a:cubicBezTo>
                  <a:pt x="5723211" y="1577348"/>
                  <a:pt x="5685633" y="1549383"/>
                  <a:pt x="5642151" y="1560141"/>
                </a:cubicBezTo>
                <a:cubicBezTo>
                  <a:pt x="5641079" y="1556913"/>
                  <a:pt x="5628193" y="1552610"/>
                  <a:pt x="5614239" y="1553686"/>
                </a:cubicBezTo>
                <a:cubicBezTo>
                  <a:pt x="5589543" y="1549652"/>
                  <a:pt x="5572369" y="1531905"/>
                  <a:pt x="5582030" y="1517116"/>
                </a:cubicBezTo>
                <a:cubicBezTo>
                  <a:pt x="5606722" y="1484850"/>
                  <a:pt x="5632489" y="1422466"/>
                  <a:pt x="5633565" y="1392347"/>
                </a:cubicBezTo>
                <a:cubicBezTo>
                  <a:pt x="5637592" y="1367343"/>
                  <a:pt x="5629539" y="1346368"/>
                  <a:pt x="5615692" y="1348879"/>
                </a:cubicBezTo>
                <a:cubicBezTo>
                  <a:pt x="5593991" y="1349308"/>
                  <a:pt x="5582926" y="1328031"/>
                  <a:pt x="5593566" y="1302925"/>
                </a:cubicBezTo>
                <a:cubicBezTo>
                  <a:pt x="5606330" y="1278248"/>
                  <a:pt x="5587607" y="1228889"/>
                  <a:pt x="5554420" y="1204209"/>
                </a:cubicBezTo>
                <a:cubicBezTo>
                  <a:pt x="5563355" y="1180380"/>
                  <a:pt x="5559098" y="1149744"/>
                  <a:pt x="5544208" y="1137830"/>
                </a:cubicBezTo>
                <a:cubicBezTo>
                  <a:pt x="5533567" y="1131871"/>
                  <a:pt x="5527612" y="1116557"/>
                  <a:pt x="5532294" y="1108896"/>
                </a:cubicBezTo>
                <a:cubicBezTo>
                  <a:pt x="5542506" y="1074007"/>
                  <a:pt x="5522082" y="1038264"/>
                  <a:pt x="5493266" y="1037962"/>
                </a:cubicBezTo>
                <a:cubicBezTo>
                  <a:pt x="5494385" y="1018937"/>
                  <a:pt x="5489909" y="992080"/>
                  <a:pt x="5485249" y="986829"/>
                </a:cubicBezTo>
                <a:cubicBezTo>
                  <a:pt x="5482342" y="972037"/>
                  <a:pt x="5509455" y="958943"/>
                  <a:pt x="5541416" y="958694"/>
                </a:cubicBezTo>
                <a:cubicBezTo>
                  <a:pt x="5571188" y="956028"/>
                  <a:pt x="5591040" y="918677"/>
                  <a:pt x="5581116" y="883025"/>
                </a:cubicBezTo>
                <a:cubicBezTo>
                  <a:pt x="5584020" y="878419"/>
                  <a:pt x="5585959" y="868232"/>
                  <a:pt x="5585959" y="863623"/>
                </a:cubicBezTo>
                <a:cubicBezTo>
                  <a:pt x="5586924" y="851741"/>
                  <a:pt x="5612101" y="834761"/>
                  <a:pt x="5636311" y="831605"/>
                </a:cubicBezTo>
                <a:cubicBezTo>
                  <a:pt x="5654468" y="831371"/>
                  <a:pt x="5660761" y="816330"/>
                  <a:pt x="5648768" y="800026"/>
                </a:cubicBezTo>
                <a:cubicBezTo>
                  <a:pt x="5632190" y="797554"/>
                  <a:pt x="5589154" y="765748"/>
                  <a:pt x="5562696" y="737829"/>
                </a:cubicBezTo>
                <a:cubicBezTo>
                  <a:pt x="5551408" y="707433"/>
                  <a:pt x="5494968" y="694710"/>
                  <a:pt x="5452213" y="715285"/>
                </a:cubicBezTo>
                <a:cubicBezTo>
                  <a:pt x="5436294" y="722446"/>
                  <a:pt x="5408353" y="728955"/>
                  <a:pt x="5397633" y="727001"/>
                </a:cubicBezTo>
                <a:cubicBezTo>
                  <a:pt x="5393409" y="720492"/>
                  <a:pt x="5375864" y="717890"/>
                  <a:pt x="5362542" y="723101"/>
                </a:cubicBezTo>
                <a:cubicBezTo>
                  <a:pt x="5341096" y="727332"/>
                  <a:pt x="5321604" y="708448"/>
                  <a:pt x="5323554" y="686639"/>
                </a:cubicBezTo>
                <a:cubicBezTo>
                  <a:pt x="5300810" y="648230"/>
                  <a:pt x="5278719" y="589638"/>
                  <a:pt x="5279370" y="568156"/>
                </a:cubicBezTo>
                <a:cubicBezTo>
                  <a:pt x="5335253" y="541140"/>
                  <a:pt x="5335253" y="449346"/>
                  <a:pt x="5279004" y="384613"/>
                </a:cubicBezTo>
                <a:cubicBezTo>
                  <a:pt x="5278540" y="367902"/>
                  <a:pt x="5266474" y="351191"/>
                  <a:pt x="5254866" y="352120"/>
                </a:cubicBezTo>
                <a:cubicBezTo>
                  <a:pt x="5237691" y="355369"/>
                  <a:pt x="5220052" y="345157"/>
                  <a:pt x="5220516" y="333552"/>
                </a:cubicBezTo>
                <a:cubicBezTo>
                  <a:pt x="5217033" y="312898"/>
                  <a:pt x="5199858" y="296651"/>
                  <a:pt x="5184849" y="300563"/>
                </a:cubicBezTo>
                <a:cubicBezTo>
                  <a:pt x="5171723" y="303434"/>
                  <a:pt x="5150392" y="304255"/>
                  <a:pt x="5141367" y="301383"/>
                </a:cubicBezTo>
                <a:cubicBezTo>
                  <a:pt x="5141162" y="286821"/>
                  <a:pt x="5135009" y="268361"/>
                  <a:pt x="5127420" y="262823"/>
                </a:cubicBezTo>
                <a:cubicBezTo>
                  <a:pt x="5114498" y="255029"/>
                  <a:pt x="5059940" y="216470"/>
                  <a:pt x="5018304" y="185704"/>
                </a:cubicBezTo>
                <a:cubicBezTo>
                  <a:pt x="5014407" y="185089"/>
                  <a:pt x="5005793" y="178115"/>
                  <a:pt x="4999463" y="169375"/>
                </a:cubicBezTo>
                <a:cubicBezTo>
                  <a:pt x="4973066" y="147036"/>
                  <a:pt x="4945542" y="169655"/>
                  <a:pt x="4934755" y="215088"/>
                </a:cubicBezTo>
                <a:cubicBezTo>
                  <a:pt x="4933078" y="229363"/>
                  <a:pt x="4895115" y="232504"/>
                  <a:pt x="4852033" y="221032"/>
                </a:cubicBezTo>
                <a:cubicBezTo>
                  <a:pt x="4836084" y="205088"/>
                  <a:pt x="4782926" y="205646"/>
                  <a:pt x="4744154" y="222867"/>
                </a:cubicBezTo>
                <a:cubicBezTo>
                  <a:pt x="4724328" y="244573"/>
                  <a:pt x="4692187" y="251251"/>
                  <a:pt x="4678204" y="236224"/>
                </a:cubicBezTo>
                <a:cubicBezTo>
                  <a:pt x="4654621" y="222241"/>
                  <a:pt x="4621646" y="240190"/>
                  <a:pt x="4613089" y="270452"/>
                </a:cubicBezTo>
                <a:cubicBezTo>
                  <a:pt x="4614341" y="274417"/>
                  <a:pt x="4608497" y="283183"/>
                  <a:pt x="4600314" y="286461"/>
                </a:cubicBezTo>
                <a:cubicBezTo>
                  <a:pt x="4588969" y="286461"/>
                  <a:pt x="4576958" y="298497"/>
                  <a:pt x="4576292" y="310530"/>
                </a:cubicBezTo>
                <a:cubicBezTo>
                  <a:pt x="4565947" y="309195"/>
                  <a:pt x="4549262" y="321232"/>
                  <a:pt x="4543270" y="333772"/>
                </a:cubicBezTo>
                <a:cubicBezTo>
                  <a:pt x="4531914" y="353325"/>
                  <a:pt x="4490421" y="372864"/>
                  <a:pt x="4464248" y="370216"/>
                </a:cubicBezTo>
                <a:cubicBezTo>
                  <a:pt x="4452531" y="386113"/>
                  <a:pt x="4425763" y="409538"/>
                  <a:pt x="4407358" y="416508"/>
                </a:cubicBezTo>
                <a:cubicBezTo>
                  <a:pt x="4402755" y="424737"/>
                  <a:pt x="4388531" y="433938"/>
                  <a:pt x="4378355" y="434917"/>
                </a:cubicBezTo>
                <a:cubicBezTo>
                  <a:pt x="4374728" y="431567"/>
                  <a:pt x="4360784" y="431567"/>
                  <a:pt x="4350061" y="433762"/>
                </a:cubicBezTo>
                <a:cubicBezTo>
                  <a:pt x="4340864" y="436411"/>
                  <a:pt x="4331746" y="447162"/>
                  <a:pt x="4321689" y="454938"/>
                </a:cubicBezTo>
                <a:cubicBezTo>
                  <a:pt x="4313873" y="460984"/>
                  <a:pt x="4304406" y="463625"/>
                  <a:pt x="4300782" y="469602"/>
                </a:cubicBezTo>
                <a:cubicBezTo>
                  <a:pt x="4283532" y="484387"/>
                  <a:pt x="4257102" y="483491"/>
                  <a:pt x="4247023" y="468706"/>
                </a:cubicBezTo>
                <a:cubicBezTo>
                  <a:pt x="4222382" y="459972"/>
                  <a:pt x="4164142" y="455939"/>
                  <a:pt x="4128379" y="459343"/>
                </a:cubicBezTo>
                <a:cubicBezTo>
                  <a:pt x="4118678" y="463409"/>
                  <a:pt x="4101395" y="455280"/>
                  <a:pt x="4094515" y="443791"/>
                </a:cubicBezTo>
                <a:cubicBezTo>
                  <a:pt x="4081111" y="428422"/>
                  <a:pt x="4055714" y="420999"/>
                  <a:pt x="4042310" y="428948"/>
                </a:cubicBezTo>
                <a:cubicBezTo>
                  <a:pt x="4032433" y="444676"/>
                  <a:pt x="4009857" y="455633"/>
                  <a:pt x="3997158" y="450862"/>
                </a:cubicBezTo>
                <a:cubicBezTo>
                  <a:pt x="3982340" y="443089"/>
                  <a:pt x="3952708" y="445914"/>
                  <a:pt x="3939308" y="456511"/>
                </a:cubicBezTo>
                <a:cubicBezTo>
                  <a:pt x="3918139" y="453686"/>
                  <a:pt x="3881454" y="463578"/>
                  <a:pt x="3866639" y="477720"/>
                </a:cubicBezTo>
                <a:cubicBezTo>
                  <a:pt x="3852530" y="486557"/>
                  <a:pt x="3827133" y="495744"/>
                  <a:pt x="3815774" y="495618"/>
                </a:cubicBezTo>
                <a:cubicBezTo>
                  <a:pt x="3780646" y="511260"/>
                  <a:pt x="3723732" y="514847"/>
                  <a:pt x="3701404" y="504293"/>
                </a:cubicBezTo>
                <a:cubicBezTo>
                  <a:pt x="3689112" y="498381"/>
                  <a:pt x="3672614" y="496514"/>
                  <a:pt x="3668415" y="500558"/>
                </a:cubicBezTo>
                <a:cubicBezTo>
                  <a:pt x="3661099" y="493246"/>
                  <a:pt x="3643356" y="489198"/>
                  <a:pt x="3632931" y="493088"/>
                </a:cubicBezTo>
                <a:cubicBezTo>
                  <a:pt x="3614879" y="496359"/>
                  <a:pt x="3589978" y="484841"/>
                  <a:pt x="3583130" y="470055"/>
                </a:cubicBezTo>
                <a:cubicBezTo>
                  <a:pt x="3581418" y="460411"/>
                  <a:pt x="3573634" y="448580"/>
                  <a:pt x="3568960" y="446738"/>
                </a:cubicBezTo>
                <a:cubicBezTo>
                  <a:pt x="3552951" y="432683"/>
                  <a:pt x="3530307" y="445176"/>
                  <a:pt x="3524452" y="470944"/>
                </a:cubicBezTo>
                <a:cubicBezTo>
                  <a:pt x="3513323" y="480706"/>
                  <a:pt x="3494975" y="479925"/>
                  <a:pt x="3488534" y="470944"/>
                </a:cubicBezTo>
                <a:cubicBezTo>
                  <a:pt x="3468232" y="452790"/>
                  <a:pt x="3412012" y="431319"/>
                  <a:pt x="3374330" y="429397"/>
                </a:cubicBezTo>
                <a:cubicBezTo>
                  <a:pt x="3364773" y="425410"/>
                  <a:pt x="3352027" y="413173"/>
                  <a:pt x="3350434" y="405990"/>
                </a:cubicBezTo>
                <a:cubicBezTo>
                  <a:pt x="3339545" y="387506"/>
                  <a:pt x="3313525" y="368086"/>
                  <a:pt x="3298736" y="367063"/>
                </a:cubicBezTo>
                <a:cubicBezTo>
                  <a:pt x="3285361" y="367639"/>
                  <a:pt x="3264552" y="360079"/>
                  <a:pt x="3257122" y="353322"/>
                </a:cubicBezTo>
                <a:cubicBezTo>
                  <a:pt x="3239058" y="346909"/>
                  <a:pt x="3209339" y="367067"/>
                  <a:pt x="3196763" y="393173"/>
                </a:cubicBezTo>
                <a:cubicBezTo>
                  <a:pt x="3191733" y="399362"/>
                  <a:pt x="3178012" y="400737"/>
                  <a:pt x="3168869" y="395012"/>
                </a:cubicBezTo>
                <a:cubicBezTo>
                  <a:pt x="3147721" y="372335"/>
                  <a:pt x="3119597" y="351717"/>
                  <a:pt x="3107733" y="346978"/>
                </a:cubicBezTo>
                <a:cubicBezTo>
                  <a:pt x="3098798" y="334448"/>
                  <a:pt x="3086103" y="297497"/>
                  <a:pt x="3088219" y="283014"/>
                </a:cubicBezTo>
                <a:cubicBezTo>
                  <a:pt x="3089842" y="275036"/>
                  <a:pt x="3087892" y="261038"/>
                  <a:pt x="3085618" y="255670"/>
                </a:cubicBezTo>
                <a:cubicBezTo>
                  <a:pt x="3076032" y="222957"/>
                  <a:pt x="3043218" y="208963"/>
                  <a:pt x="3020636" y="227679"/>
                </a:cubicBezTo>
                <a:cubicBezTo>
                  <a:pt x="2988373" y="249711"/>
                  <a:pt x="2944657" y="262550"/>
                  <a:pt x="2930317" y="258923"/>
                </a:cubicBezTo>
                <a:cubicBezTo>
                  <a:pt x="2917482" y="261852"/>
                  <a:pt x="2899613" y="257296"/>
                  <a:pt x="2893927" y="249161"/>
                </a:cubicBezTo>
                <a:cubicBezTo>
                  <a:pt x="2873946" y="245418"/>
                  <a:pt x="2835933" y="215145"/>
                  <a:pt x="2819201" y="189918"/>
                </a:cubicBezTo>
                <a:cubicBezTo>
                  <a:pt x="2812213" y="183732"/>
                  <a:pt x="2804091" y="171365"/>
                  <a:pt x="2801497" y="164208"/>
                </a:cubicBezTo>
                <a:cubicBezTo>
                  <a:pt x="2804102" y="155276"/>
                  <a:pt x="2804376" y="125867"/>
                  <a:pt x="2800946" y="105385"/>
                </a:cubicBezTo>
                <a:cubicBezTo>
                  <a:pt x="2803005" y="100715"/>
                  <a:pt x="2799986" y="93568"/>
                  <a:pt x="2794362" y="91643"/>
                </a:cubicBezTo>
                <a:cubicBezTo>
                  <a:pt x="2778176" y="81748"/>
                  <a:pt x="2753484" y="90549"/>
                  <a:pt x="2744571" y="109099"/>
                </a:cubicBezTo>
                <a:cubicBezTo>
                  <a:pt x="2741682" y="116731"/>
                  <a:pt x="2729599" y="133049"/>
                  <a:pt x="2720401" y="141732"/>
                </a:cubicBezTo>
                <a:cubicBezTo>
                  <a:pt x="2709498" y="146338"/>
                  <a:pt x="2692424" y="147651"/>
                  <a:pt x="2687304" y="145417"/>
                </a:cubicBezTo>
                <a:cubicBezTo>
                  <a:pt x="2652630" y="138969"/>
                  <a:pt x="2599040" y="138181"/>
                  <a:pt x="2579602" y="143308"/>
                </a:cubicBezTo>
                <a:cubicBezTo>
                  <a:pt x="2573953" y="141865"/>
                  <a:pt x="2561082" y="141603"/>
                  <a:pt x="2553331" y="143308"/>
                </a:cubicBezTo>
                <a:cubicBezTo>
                  <a:pt x="2538484" y="131337"/>
                  <a:pt x="2498820" y="123705"/>
                  <a:pt x="2474380" y="127796"/>
                </a:cubicBezTo>
                <a:cubicBezTo>
                  <a:pt x="2448393" y="130387"/>
                  <a:pt x="2383216" y="127512"/>
                  <a:pt x="2344523" y="122650"/>
                </a:cubicBezTo>
                <a:cubicBezTo>
                  <a:pt x="2324484" y="105893"/>
                  <a:pt x="2275176" y="109293"/>
                  <a:pt x="2246396" y="129451"/>
                </a:cubicBezTo>
                <a:cubicBezTo>
                  <a:pt x="2235224" y="129088"/>
                  <a:pt x="2215793" y="135648"/>
                  <a:pt x="2207534" y="141596"/>
                </a:cubicBezTo>
                <a:cubicBezTo>
                  <a:pt x="2195994" y="151919"/>
                  <a:pt x="2162721" y="165280"/>
                  <a:pt x="2141761" y="168770"/>
                </a:cubicBezTo>
                <a:cubicBezTo>
                  <a:pt x="2134967" y="167287"/>
                  <a:pt x="2125831" y="172235"/>
                  <a:pt x="2123708" y="178997"/>
                </a:cubicBezTo>
                <a:cubicBezTo>
                  <a:pt x="2102409" y="171685"/>
                  <a:pt x="2070902" y="179511"/>
                  <a:pt x="2040374" y="191411"/>
                </a:cubicBezTo>
                <a:cubicBezTo>
                  <a:pt x="2015243" y="201206"/>
                  <a:pt x="2004819" y="220090"/>
                  <a:pt x="1986266" y="230967"/>
                </a:cubicBezTo>
                <a:cubicBezTo>
                  <a:pt x="1969249" y="231137"/>
                  <a:pt x="1941887" y="245512"/>
                  <a:pt x="1930877" y="259718"/>
                </a:cubicBezTo>
                <a:cubicBezTo>
                  <a:pt x="1927537" y="261891"/>
                  <a:pt x="1922201" y="264230"/>
                  <a:pt x="1918862" y="263730"/>
                </a:cubicBezTo>
                <a:cubicBezTo>
                  <a:pt x="1904512" y="258887"/>
                  <a:pt x="1849122" y="287965"/>
                  <a:pt x="1809415" y="319220"/>
                </a:cubicBezTo>
                <a:cubicBezTo>
                  <a:pt x="1802574" y="329252"/>
                  <a:pt x="1780218" y="338615"/>
                  <a:pt x="1764036" y="340616"/>
                </a:cubicBezTo>
                <a:cubicBezTo>
                  <a:pt x="1758193" y="340954"/>
                  <a:pt x="1745847" y="344297"/>
                  <a:pt x="1739337" y="347971"/>
                </a:cubicBezTo>
                <a:cubicBezTo>
                  <a:pt x="1728661" y="352487"/>
                  <a:pt x="1717985" y="364850"/>
                  <a:pt x="1717319" y="374048"/>
                </a:cubicBezTo>
                <a:cubicBezTo>
                  <a:pt x="1719154" y="392774"/>
                  <a:pt x="1712814" y="410154"/>
                  <a:pt x="1704638" y="410819"/>
                </a:cubicBezTo>
                <a:cubicBezTo>
                  <a:pt x="1699299" y="413996"/>
                  <a:pt x="1691292" y="423694"/>
                  <a:pt x="1689292" y="430211"/>
                </a:cubicBezTo>
                <a:cubicBezTo>
                  <a:pt x="1675276" y="434054"/>
                  <a:pt x="1657925" y="441074"/>
                  <a:pt x="1655255" y="444917"/>
                </a:cubicBezTo>
                <a:cubicBezTo>
                  <a:pt x="1641909" y="443251"/>
                  <a:pt x="1609876" y="445255"/>
                  <a:pt x="1590672" y="447565"/>
                </a:cubicBezTo>
                <a:cubicBezTo>
                  <a:pt x="1588909" y="446274"/>
                  <a:pt x="1572684" y="446982"/>
                  <a:pt x="1559161" y="449451"/>
                </a:cubicBezTo>
                <a:cubicBezTo>
                  <a:pt x="1551634" y="451218"/>
                  <a:pt x="1539403" y="448627"/>
                  <a:pt x="1534459" y="444248"/>
                </a:cubicBezTo>
                <a:cubicBezTo>
                  <a:pt x="1517108" y="430545"/>
                  <a:pt x="1494420" y="421852"/>
                  <a:pt x="1485079" y="422856"/>
                </a:cubicBezTo>
                <a:cubicBezTo>
                  <a:pt x="1480574" y="422856"/>
                  <a:pt x="1464223" y="421517"/>
                  <a:pt x="1451712" y="419513"/>
                </a:cubicBezTo>
                <a:cubicBezTo>
                  <a:pt x="1446037" y="417174"/>
                  <a:pt x="1429348" y="408484"/>
                  <a:pt x="1419010" y="402795"/>
                </a:cubicBezTo>
                <a:cubicBezTo>
                  <a:pt x="1416675" y="388258"/>
                  <a:pt x="1397316" y="382101"/>
                  <a:pt x="1381634" y="388283"/>
                </a:cubicBezTo>
                <a:cubicBezTo>
                  <a:pt x="1374794" y="401989"/>
                  <a:pt x="1352437" y="412496"/>
                  <a:pt x="1336925" y="411489"/>
                </a:cubicBezTo>
                <a:cubicBezTo>
                  <a:pt x="1331750" y="409653"/>
                  <a:pt x="1319404" y="407980"/>
                  <a:pt x="1312453" y="407368"/>
                </a:cubicBezTo>
                <a:cubicBezTo>
                  <a:pt x="1294461" y="410816"/>
                  <a:pt x="1178613" y="388139"/>
                  <a:pt x="1080756" y="362015"/>
                </a:cubicBezTo>
                <a:cubicBezTo>
                  <a:pt x="1063617" y="364688"/>
                  <a:pt x="1044262" y="390096"/>
                  <a:pt x="1039929" y="412158"/>
                </a:cubicBezTo>
                <a:close/>
                <a:moveTo>
                  <a:pt x="576054" y="584421"/>
                </a:moveTo>
                <a:cubicBezTo>
                  <a:pt x="566259" y="576008"/>
                  <a:pt x="562495" y="565256"/>
                  <a:pt x="566075" y="556750"/>
                </a:cubicBezTo>
                <a:cubicBezTo>
                  <a:pt x="571966" y="542731"/>
                  <a:pt x="586294" y="546743"/>
                  <a:pt x="596794" y="546764"/>
                </a:cubicBezTo>
                <a:cubicBezTo>
                  <a:pt x="616826" y="546807"/>
                  <a:pt x="626416" y="557200"/>
                  <a:pt x="627215" y="564180"/>
                </a:cubicBezTo>
                <a:cubicBezTo>
                  <a:pt x="628118" y="572043"/>
                  <a:pt x="617485" y="578340"/>
                  <a:pt x="594430" y="586295"/>
                </a:cubicBezTo>
                <a:cubicBezTo>
                  <a:pt x="586097" y="589160"/>
                  <a:pt x="583549" y="590862"/>
                  <a:pt x="576054" y="584421"/>
                </a:cubicBezTo>
                <a:close/>
                <a:moveTo>
                  <a:pt x="584884" y="642009"/>
                </a:moveTo>
                <a:cubicBezTo>
                  <a:pt x="591951" y="642009"/>
                  <a:pt x="597708" y="633941"/>
                  <a:pt x="597708" y="624053"/>
                </a:cubicBezTo>
                <a:cubicBezTo>
                  <a:pt x="597708" y="614161"/>
                  <a:pt x="591951" y="606094"/>
                  <a:pt x="584884" y="606094"/>
                </a:cubicBezTo>
                <a:cubicBezTo>
                  <a:pt x="577820" y="606094"/>
                  <a:pt x="572059" y="614161"/>
                  <a:pt x="572059" y="624053"/>
                </a:cubicBezTo>
                <a:cubicBezTo>
                  <a:pt x="572059" y="633941"/>
                  <a:pt x="577820" y="642009"/>
                  <a:pt x="584884" y="642009"/>
                </a:cubicBezTo>
                <a:close/>
                <a:moveTo>
                  <a:pt x="552110" y="625622"/>
                </a:moveTo>
                <a:cubicBezTo>
                  <a:pt x="559174" y="625622"/>
                  <a:pt x="564935" y="616720"/>
                  <a:pt x="564935" y="605802"/>
                </a:cubicBezTo>
                <a:cubicBezTo>
                  <a:pt x="564935" y="594885"/>
                  <a:pt x="559174" y="585982"/>
                  <a:pt x="552110" y="585982"/>
                </a:cubicBezTo>
                <a:cubicBezTo>
                  <a:pt x="545043" y="585982"/>
                  <a:pt x="539286" y="594885"/>
                  <a:pt x="539286" y="605802"/>
                </a:cubicBezTo>
                <a:cubicBezTo>
                  <a:pt x="539286" y="616720"/>
                  <a:pt x="545043" y="625622"/>
                  <a:pt x="552110" y="625622"/>
                </a:cubicBezTo>
                <a:close/>
                <a:moveTo>
                  <a:pt x="257148" y="1332809"/>
                </a:moveTo>
                <a:cubicBezTo>
                  <a:pt x="266374" y="1332809"/>
                  <a:pt x="273902" y="1343158"/>
                  <a:pt x="273902" y="1355846"/>
                </a:cubicBezTo>
                <a:cubicBezTo>
                  <a:pt x="273902" y="1368534"/>
                  <a:pt x="266374" y="1378882"/>
                  <a:pt x="257148" y="1378882"/>
                </a:cubicBezTo>
                <a:cubicBezTo>
                  <a:pt x="247922" y="1378882"/>
                  <a:pt x="240394" y="1368534"/>
                  <a:pt x="240394" y="1355846"/>
                </a:cubicBezTo>
                <a:cubicBezTo>
                  <a:pt x="240394" y="1343158"/>
                  <a:pt x="247922" y="1332809"/>
                  <a:pt x="257148" y="1332809"/>
                </a:cubicBezTo>
                <a:close/>
                <a:moveTo>
                  <a:pt x="237537" y="1678789"/>
                </a:moveTo>
                <a:cubicBezTo>
                  <a:pt x="246345" y="1694042"/>
                  <a:pt x="270641" y="1696209"/>
                  <a:pt x="280864" y="1681733"/>
                </a:cubicBezTo>
                <a:cubicBezTo>
                  <a:pt x="282624" y="1672348"/>
                  <a:pt x="307298" y="1667350"/>
                  <a:pt x="330208" y="1668916"/>
                </a:cubicBezTo>
                <a:cubicBezTo>
                  <a:pt x="348531" y="1651705"/>
                  <a:pt x="323343" y="1628153"/>
                  <a:pt x="281051" y="1631284"/>
                </a:cubicBezTo>
                <a:cubicBezTo>
                  <a:pt x="271883" y="1610943"/>
                  <a:pt x="239275" y="1605074"/>
                  <a:pt x="213198" y="1614462"/>
                </a:cubicBezTo>
                <a:cubicBezTo>
                  <a:pt x="169143" y="1634019"/>
                  <a:pt x="165275" y="1663629"/>
                  <a:pt x="207214" y="1667541"/>
                </a:cubicBezTo>
                <a:cubicBezTo>
                  <a:pt x="229063" y="1665587"/>
                  <a:pt x="241060" y="1668231"/>
                  <a:pt x="237537" y="1678789"/>
                </a:cubicBezTo>
                <a:close/>
                <a:moveTo>
                  <a:pt x="81416" y="836347"/>
                </a:moveTo>
                <a:cubicBezTo>
                  <a:pt x="69948" y="823793"/>
                  <a:pt x="78861" y="810324"/>
                  <a:pt x="100167" y="813041"/>
                </a:cubicBezTo>
                <a:cubicBezTo>
                  <a:pt x="117190" y="833807"/>
                  <a:pt x="114952" y="848204"/>
                  <a:pt x="108767" y="849791"/>
                </a:cubicBezTo>
                <a:cubicBezTo>
                  <a:pt x="103956" y="851029"/>
                  <a:pt x="97666" y="851169"/>
                  <a:pt x="81416" y="836347"/>
                </a:cubicBezTo>
                <a:close/>
                <a:moveTo>
                  <a:pt x="24825" y="718800"/>
                </a:moveTo>
                <a:cubicBezTo>
                  <a:pt x="-4919" y="714533"/>
                  <a:pt x="-9478" y="689417"/>
                  <a:pt x="19586" y="677377"/>
                </a:cubicBezTo>
                <a:cubicBezTo>
                  <a:pt x="25390" y="662620"/>
                  <a:pt x="49024" y="660900"/>
                  <a:pt x="61528" y="668057"/>
                </a:cubicBezTo>
                <a:cubicBezTo>
                  <a:pt x="91955" y="652919"/>
                  <a:pt x="110566" y="677942"/>
                  <a:pt x="101336" y="709384"/>
                </a:cubicBezTo>
                <a:cubicBezTo>
                  <a:pt x="83913" y="717869"/>
                  <a:pt x="47066" y="721067"/>
                  <a:pt x="24825" y="718800"/>
                </a:cubicBezTo>
                <a:close/>
                <a:moveTo>
                  <a:pt x="270533" y="655222"/>
                </a:moveTo>
                <a:cubicBezTo>
                  <a:pt x="283351" y="641998"/>
                  <a:pt x="306290" y="618788"/>
                  <a:pt x="316229" y="609293"/>
                </a:cubicBezTo>
                <a:cubicBezTo>
                  <a:pt x="330338" y="603485"/>
                  <a:pt x="368638" y="586824"/>
                  <a:pt x="392683" y="575238"/>
                </a:cubicBezTo>
                <a:cubicBezTo>
                  <a:pt x="396007" y="575393"/>
                  <a:pt x="402970" y="571370"/>
                  <a:pt x="407227" y="566883"/>
                </a:cubicBezTo>
                <a:cubicBezTo>
                  <a:pt x="412024" y="562629"/>
                  <a:pt x="430900" y="556285"/>
                  <a:pt x="445600" y="554504"/>
                </a:cubicBezTo>
                <a:cubicBezTo>
                  <a:pt x="458518" y="556285"/>
                  <a:pt x="485905" y="540349"/>
                  <a:pt x="500373" y="522634"/>
                </a:cubicBezTo>
                <a:cubicBezTo>
                  <a:pt x="503468" y="516286"/>
                  <a:pt x="527606" y="489983"/>
                  <a:pt x="548541" y="469281"/>
                </a:cubicBezTo>
                <a:cubicBezTo>
                  <a:pt x="556835" y="464258"/>
                  <a:pt x="561851" y="457302"/>
                  <a:pt x="559343" y="454593"/>
                </a:cubicBezTo>
                <a:cubicBezTo>
                  <a:pt x="558375" y="433143"/>
                  <a:pt x="595801" y="417293"/>
                  <a:pt x="635736" y="422125"/>
                </a:cubicBezTo>
                <a:cubicBezTo>
                  <a:pt x="664475" y="445122"/>
                  <a:pt x="711934" y="442413"/>
                  <a:pt x="731419" y="415940"/>
                </a:cubicBezTo>
                <a:cubicBezTo>
                  <a:pt x="762285" y="403767"/>
                  <a:pt x="833277" y="420387"/>
                  <a:pt x="875158" y="448782"/>
                </a:cubicBezTo>
                <a:cubicBezTo>
                  <a:pt x="879076" y="446745"/>
                  <a:pt x="886341" y="449656"/>
                  <a:pt x="888957" y="453593"/>
                </a:cubicBezTo>
                <a:cubicBezTo>
                  <a:pt x="893912" y="462218"/>
                  <a:pt x="908961" y="466989"/>
                  <a:pt x="919788" y="463135"/>
                </a:cubicBezTo>
                <a:cubicBezTo>
                  <a:pt x="924559" y="458364"/>
                  <a:pt x="931166" y="454694"/>
                  <a:pt x="933735" y="455798"/>
                </a:cubicBezTo>
                <a:cubicBezTo>
                  <a:pt x="941626" y="466622"/>
                  <a:pt x="959611" y="469926"/>
                  <a:pt x="972640" y="463135"/>
                </a:cubicBezTo>
                <a:cubicBezTo>
                  <a:pt x="994479" y="466989"/>
                  <a:pt x="1025676" y="419642"/>
                  <a:pt x="1036151" y="368233"/>
                </a:cubicBezTo>
                <a:cubicBezTo>
                  <a:pt x="1041901" y="363148"/>
                  <a:pt x="1041225" y="355693"/>
                  <a:pt x="1034676" y="354865"/>
                </a:cubicBezTo>
                <a:cubicBezTo>
                  <a:pt x="934361" y="315442"/>
                  <a:pt x="812442" y="244321"/>
                  <a:pt x="789931" y="214483"/>
                </a:cubicBezTo>
                <a:cubicBezTo>
                  <a:pt x="783379" y="212843"/>
                  <a:pt x="777330" y="204008"/>
                  <a:pt x="777330" y="197819"/>
                </a:cubicBezTo>
                <a:cubicBezTo>
                  <a:pt x="769644" y="191764"/>
                  <a:pt x="760824" y="165510"/>
                  <a:pt x="759191" y="145824"/>
                </a:cubicBezTo>
                <a:cubicBezTo>
                  <a:pt x="745057" y="136860"/>
                  <a:pt x="738648" y="108361"/>
                  <a:pt x="747392" y="87790"/>
                </a:cubicBezTo>
                <a:cubicBezTo>
                  <a:pt x="759813" y="76066"/>
                  <a:pt x="763595" y="56099"/>
                  <a:pt x="753606" y="47467"/>
                </a:cubicBezTo>
                <a:cubicBezTo>
                  <a:pt x="727745" y="50417"/>
                  <a:pt x="683946" y="54246"/>
                  <a:pt x="665281" y="55279"/>
                </a:cubicBezTo>
                <a:cubicBezTo>
                  <a:pt x="638244" y="77340"/>
                  <a:pt x="602329" y="71558"/>
                  <a:pt x="593351" y="44890"/>
                </a:cubicBezTo>
                <a:cubicBezTo>
                  <a:pt x="583610" y="22501"/>
                  <a:pt x="552344" y="2714"/>
                  <a:pt x="530873" y="6532"/>
                </a:cubicBezTo>
                <a:cubicBezTo>
                  <a:pt x="503018" y="-7023"/>
                  <a:pt x="462019" y="1379"/>
                  <a:pt x="448971" y="23782"/>
                </a:cubicBezTo>
                <a:cubicBezTo>
                  <a:pt x="446524" y="24837"/>
                  <a:pt x="439302" y="23667"/>
                  <a:pt x="434531" y="21915"/>
                </a:cubicBezTo>
                <a:cubicBezTo>
                  <a:pt x="400980" y="12113"/>
                  <a:pt x="356257" y="19115"/>
                  <a:pt x="346476" y="34984"/>
                </a:cubicBezTo>
                <a:cubicBezTo>
                  <a:pt x="345077" y="44322"/>
                  <a:pt x="332961" y="59262"/>
                  <a:pt x="321317" y="64390"/>
                </a:cubicBezTo>
                <a:cubicBezTo>
                  <a:pt x="316772" y="67312"/>
                  <a:pt x="303494" y="71745"/>
                  <a:pt x="294761" y="71860"/>
                </a:cubicBezTo>
                <a:cubicBezTo>
                  <a:pt x="276039" y="77488"/>
                  <a:pt x="266543" y="100060"/>
                  <a:pt x="276633" y="115900"/>
                </a:cubicBezTo>
                <a:cubicBezTo>
                  <a:pt x="280976" y="123050"/>
                  <a:pt x="292246" y="133233"/>
                  <a:pt x="297100" y="134770"/>
                </a:cubicBezTo>
                <a:cubicBezTo>
                  <a:pt x="318168" y="151574"/>
                  <a:pt x="334177" y="194700"/>
                  <a:pt x="333180" y="224278"/>
                </a:cubicBezTo>
                <a:cubicBezTo>
                  <a:pt x="332166" y="240607"/>
                  <a:pt x="312961" y="262730"/>
                  <a:pt x="293761" y="270452"/>
                </a:cubicBezTo>
                <a:cubicBezTo>
                  <a:pt x="260267" y="269923"/>
                  <a:pt x="229923" y="314369"/>
                  <a:pt x="234471" y="346189"/>
                </a:cubicBezTo>
                <a:cubicBezTo>
                  <a:pt x="238897" y="383861"/>
                  <a:pt x="217073" y="427505"/>
                  <a:pt x="189938" y="433658"/>
                </a:cubicBezTo>
                <a:cubicBezTo>
                  <a:pt x="181824" y="445129"/>
                  <a:pt x="155524" y="464715"/>
                  <a:pt x="137341" y="472826"/>
                </a:cubicBezTo>
                <a:cubicBezTo>
                  <a:pt x="125589" y="505841"/>
                  <a:pt x="144613" y="540536"/>
                  <a:pt x="175390" y="543328"/>
                </a:cubicBezTo>
                <a:cubicBezTo>
                  <a:pt x="241416" y="543328"/>
                  <a:pt x="321990" y="538848"/>
                  <a:pt x="334300" y="535494"/>
                </a:cubicBezTo>
                <a:cubicBezTo>
                  <a:pt x="352205" y="536610"/>
                  <a:pt x="358919" y="550042"/>
                  <a:pt x="347729" y="562352"/>
                </a:cubicBezTo>
                <a:cubicBezTo>
                  <a:pt x="336538" y="565148"/>
                  <a:pt x="294013" y="575224"/>
                  <a:pt x="264917" y="582496"/>
                </a:cubicBezTo>
                <a:cubicBezTo>
                  <a:pt x="244816" y="599761"/>
                  <a:pt x="196573" y="627543"/>
                  <a:pt x="168272" y="638007"/>
                </a:cubicBezTo>
                <a:cubicBezTo>
                  <a:pt x="167319" y="642386"/>
                  <a:pt x="166178" y="647334"/>
                  <a:pt x="167513" y="647143"/>
                </a:cubicBezTo>
                <a:cubicBezTo>
                  <a:pt x="178906" y="667316"/>
                  <a:pt x="171306" y="701568"/>
                  <a:pt x="152314" y="720977"/>
                </a:cubicBezTo>
                <a:cubicBezTo>
                  <a:pt x="139464" y="733136"/>
                  <a:pt x="144300" y="742348"/>
                  <a:pt x="161249" y="742834"/>
                </a:cubicBezTo>
                <a:cubicBezTo>
                  <a:pt x="168366" y="743366"/>
                  <a:pt x="181252" y="735569"/>
                  <a:pt x="187160" y="726555"/>
                </a:cubicBezTo>
                <a:cubicBezTo>
                  <a:pt x="194137" y="711503"/>
                  <a:pt x="236007" y="676006"/>
                  <a:pt x="270533" y="655222"/>
                </a:cubicBezTo>
                <a:close/>
              </a:path>
            </a:pathLst>
          </a:custGeom>
          <a:solidFill>
            <a:srgbClr val="0E5063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tr-TR" dirty="0"/>
          </a:p>
        </p:txBody>
      </p: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B6F7914A-44B4-43DE-8EC0-EB34ADB3EBD9}"/>
              </a:ext>
            </a:extLst>
          </p:cNvPr>
          <p:cNvGrpSpPr/>
          <p:nvPr/>
        </p:nvGrpSpPr>
        <p:grpSpPr>
          <a:xfrm>
            <a:off x="4487130" y="1850481"/>
            <a:ext cx="2885751" cy="1920204"/>
            <a:chOff x="6393000" y="843422"/>
            <a:chExt cx="743429" cy="494684"/>
          </a:xfrm>
          <a:effectLst>
            <a:outerShdw blurRad="114300" dist="127000" dir="5400000" sx="106000" sy="106000" algn="tl" rotWithShape="0">
              <a:schemeClr val="tx1">
                <a:alpha val="26000"/>
              </a:schemeClr>
            </a:outerShdw>
          </a:effectLst>
        </p:grpSpPr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F4C2EA20-687C-4BA6-82B8-42E99EA09FE5}"/>
                </a:ext>
              </a:extLst>
            </p:cNvPr>
            <p:cNvSpPr/>
            <p:nvPr/>
          </p:nvSpPr>
          <p:spPr>
            <a:xfrm>
              <a:off x="6471858" y="886198"/>
              <a:ext cx="664571" cy="4519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34629A-6B6A-48BF-A3FF-EB13BA5BBC6D}"/>
                </a:ext>
              </a:extLst>
            </p:cNvPr>
            <p:cNvSpPr/>
            <p:nvPr/>
          </p:nvSpPr>
          <p:spPr>
            <a:xfrm>
              <a:off x="6450429" y="865379"/>
              <a:ext cx="664571" cy="4519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1E51630D-8F9D-4BDC-B568-C228B1F491B8}"/>
                </a:ext>
              </a:extLst>
            </p:cNvPr>
            <p:cNvSpPr/>
            <p:nvPr/>
          </p:nvSpPr>
          <p:spPr>
            <a:xfrm>
              <a:off x="6429000" y="843422"/>
              <a:ext cx="664571" cy="4519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F5E611EB-2919-47D4-85BC-72373EE3B1E3}"/>
                </a:ext>
              </a:extLst>
            </p:cNvPr>
            <p:cNvGrpSpPr/>
            <p:nvPr/>
          </p:nvGrpSpPr>
          <p:grpSpPr>
            <a:xfrm>
              <a:off x="6393000" y="889260"/>
              <a:ext cx="72000" cy="360232"/>
              <a:chOff x="543769" y="684010"/>
              <a:chExt cx="178442" cy="498469"/>
            </a:xfrm>
          </p:grpSpPr>
          <p:sp>
            <p:nvSpPr>
              <p:cNvPr id="338" name="Rectangle: Rounded Corners 337">
                <a:extLst>
                  <a:ext uri="{FF2B5EF4-FFF2-40B4-BE49-F238E27FC236}">
                    <a16:creationId xmlns:a16="http://schemas.microsoft.com/office/drawing/2014/main" id="{13F92ACF-C2F1-47FB-8348-E3B63E739A10}"/>
                  </a:ext>
                </a:extLst>
              </p:cNvPr>
              <p:cNvSpPr/>
              <p:nvPr/>
            </p:nvSpPr>
            <p:spPr>
              <a:xfrm rot="695271">
                <a:off x="543769" y="684010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39" name="Rectangle: Rounded Corners 338">
                <a:extLst>
                  <a:ext uri="{FF2B5EF4-FFF2-40B4-BE49-F238E27FC236}">
                    <a16:creationId xmlns:a16="http://schemas.microsoft.com/office/drawing/2014/main" id="{7E0A8370-6071-4AF6-9397-39CC7E867DEA}"/>
                  </a:ext>
                </a:extLst>
              </p:cNvPr>
              <p:cNvSpPr/>
              <p:nvPr/>
            </p:nvSpPr>
            <p:spPr>
              <a:xfrm rot="695271">
                <a:off x="543769" y="801394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40" name="Rectangle: Rounded Corners 339">
                <a:extLst>
                  <a:ext uri="{FF2B5EF4-FFF2-40B4-BE49-F238E27FC236}">
                    <a16:creationId xmlns:a16="http://schemas.microsoft.com/office/drawing/2014/main" id="{63A5D5D6-7732-417B-9356-5C6B47825163}"/>
                  </a:ext>
                </a:extLst>
              </p:cNvPr>
              <p:cNvSpPr/>
              <p:nvPr/>
            </p:nvSpPr>
            <p:spPr>
              <a:xfrm rot="695271">
                <a:off x="543769" y="918778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41" name="Rectangle: Rounded Corners 340">
                <a:extLst>
                  <a:ext uri="{FF2B5EF4-FFF2-40B4-BE49-F238E27FC236}">
                    <a16:creationId xmlns:a16="http://schemas.microsoft.com/office/drawing/2014/main" id="{0B60329D-BED1-4C9E-A9ED-2DE43C5432EC}"/>
                  </a:ext>
                </a:extLst>
              </p:cNvPr>
              <p:cNvSpPr/>
              <p:nvPr/>
            </p:nvSpPr>
            <p:spPr>
              <a:xfrm rot="695271">
                <a:off x="543769" y="1036162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42" name="Rectangle: Rounded Corners 341">
                <a:extLst>
                  <a:ext uri="{FF2B5EF4-FFF2-40B4-BE49-F238E27FC236}">
                    <a16:creationId xmlns:a16="http://schemas.microsoft.com/office/drawing/2014/main" id="{145091D0-16C1-4725-8523-194C9D233EBB}"/>
                  </a:ext>
                </a:extLst>
              </p:cNvPr>
              <p:cNvSpPr/>
              <p:nvPr/>
            </p:nvSpPr>
            <p:spPr>
              <a:xfrm rot="695271">
                <a:off x="543769" y="1153546"/>
                <a:ext cx="178442" cy="28933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9D1C1D8A-80B6-4B62-87E4-47F25DE42528}"/>
                </a:ext>
              </a:extLst>
            </p:cNvPr>
            <p:cNvGrpSpPr/>
            <p:nvPr/>
          </p:nvGrpSpPr>
          <p:grpSpPr>
            <a:xfrm>
              <a:off x="6488633" y="878602"/>
              <a:ext cx="178633" cy="76504"/>
              <a:chOff x="5428451" y="620672"/>
              <a:chExt cx="141266" cy="76504"/>
            </a:xfrm>
          </p:grpSpPr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FE99D125-EBD5-45DE-913F-22F7754011A9}"/>
                  </a:ext>
                </a:extLst>
              </p:cNvPr>
              <p:cNvSpPr/>
              <p:nvPr/>
            </p:nvSpPr>
            <p:spPr>
              <a:xfrm>
                <a:off x="5428451" y="651457"/>
                <a:ext cx="141266" cy="4571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1E4ABA8A-D2B0-4837-BA38-8C45DD2660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28451" y="620672"/>
                <a:ext cx="141266" cy="0"/>
              </a:xfrm>
              <a:prstGeom prst="line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B2B12D1B-E28D-4305-8BCD-2BE7D40CB06A}"/>
                </a:ext>
              </a:extLst>
            </p:cNvPr>
            <p:cNvSpPr/>
            <p:nvPr/>
          </p:nvSpPr>
          <p:spPr>
            <a:xfrm>
              <a:off x="6926016" y="878135"/>
              <a:ext cx="126236" cy="611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80F568E0-978F-4C9E-8050-86514A65BA88}"/>
                </a:ext>
              </a:extLst>
            </p:cNvPr>
            <p:cNvSpPr/>
            <p:nvPr/>
          </p:nvSpPr>
          <p:spPr>
            <a:xfrm>
              <a:off x="6930170" y="1138810"/>
              <a:ext cx="122082" cy="11770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DD549AFB-7307-4769-8DF4-4E2FA29BDC0B}"/>
                </a:ext>
              </a:extLst>
            </p:cNvPr>
            <p:cNvGrpSpPr/>
            <p:nvPr/>
          </p:nvGrpSpPr>
          <p:grpSpPr>
            <a:xfrm>
              <a:off x="6696281" y="881001"/>
              <a:ext cx="200720" cy="87478"/>
              <a:chOff x="942429" y="896801"/>
              <a:chExt cx="566737" cy="143904"/>
            </a:xfrm>
          </p:grpSpPr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98A647A7-9629-4002-92AC-6E87FA117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2A9F4600-40F2-46D6-AE66-3F2261182A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8607ABE5-E279-46B2-AAD6-109F4CC86F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160524D0-5848-405E-9E1B-0BDD22719A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" name="Group 311">
              <a:extLst>
                <a:ext uri="{FF2B5EF4-FFF2-40B4-BE49-F238E27FC236}">
                  <a16:creationId xmlns:a16="http://schemas.microsoft.com/office/drawing/2014/main" id="{7EE64DE9-A90A-43E7-9201-6792590E1C2C}"/>
                </a:ext>
              </a:extLst>
            </p:cNvPr>
            <p:cNvGrpSpPr/>
            <p:nvPr/>
          </p:nvGrpSpPr>
          <p:grpSpPr>
            <a:xfrm>
              <a:off x="6488632" y="1038085"/>
              <a:ext cx="178634" cy="87478"/>
              <a:chOff x="942429" y="896801"/>
              <a:chExt cx="566737" cy="143904"/>
            </a:xfrm>
          </p:grpSpPr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91FCAF1B-D590-4E26-AD29-CB24ECF472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3DE85E0C-C253-4EA9-A6A3-199F65D348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BD4B451B-50F1-4663-8502-6E7B135E63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BAD19420-3F9D-46D0-A5D4-D4AAA84F8A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701CC07-CAC7-412E-9578-4FF14BB20254}"/>
                </a:ext>
              </a:extLst>
            </p:cNvPr>
            <p:cNvGrpSpPr/>
            <p:nvPr/>
          </p:nvGrpSpPr>
          <p:grpSpPr>
            <a:xfrm>
              <a:off x="6488632" y="1166041"/>
              <a:ext cx="178634" cy="87478"/>
              <a:chOff x="942429" y="896801"/>
              <a:chExt cx="566737" cy="143904"/>
            </a:xfrm>
          </p:grpSpPr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E55BF111-3058-477C-9055-3B8FAEA1E6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A26F14E1-9CED-4DF3-AABE-9A414913C7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EB01922E-F9A2-4EF1-959C-73F74B9FAF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F57D08CA-D9ED-4A44-9559-1EE34B8E0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4" name="Group 313">
              <a:extLst>
                <a:ext uri="{FF2B5EF4-FFF2-40B4-BE49-F238E27FC236}">
                  <a16:creationId xmlns:a16="http://schemas.microsoft.com/office/drawing/2014/main" id="{EA9B3157-2ABD-4E15-BA5E-81406B129A96}"/>
                </a:ext>
              </a:extLst>
            </p:cNvPr>
            <p:cNvGrpSpPr/>
            <p:nvPr/>
          </p:nvGrpSpPr>
          <p:grpSpPr>
            <a:xfrm>
              <a:off x="6698097" y="1038085"/>
              <a:ext cx="199039" cy="87478"/>
              <a:chOff x="942429" y="896801"/>
              <a:chExt cx="566737" cy="143904"/>
            </a:xfrm>
          </p:grpSpPr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E19C9B38-314D-4F5E-8B48-4245B948B5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A6947827-62A7-4F89-B324-78F835045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3BDE6969-72E5-41D1-A5A0-B03B177025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1718721F-B584-4015-A1EE-BB498EC23C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69AF83E1-0AC4-4095-A1E7-01519259DEA9}"/>
                </a:ext>
              </a:extLst>
            </p:cNvPr>
            <p:cNvGrpSpPr/>
            <p:nvPr/>
          </p:nvGrpSpPr>
          <p:grpSpPr>
            <a:xfrm>
              <a:off x="6698097" y="1166041"/>
              <a:ext cx="199039" cy="87478"/>
              <a:chOff x="942429" y="896801"/>
              <a:chExt cx="566737" cy="143904"/>
            </a:xfrm>
          </p:grpSpPr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3C8F9040-2A14-4668-9968-1799E9FB74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896801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4BCD633B-31DD-469B-8243-9DF73A2886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44769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04F7302-A06D-4FBE-B4FA-9A9235EF5F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992737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6737A27-C1FC-4028-9AE0-9B3096DCB2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2429" y="1040705"/>
                <a:ext cx="566737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3" name="Rectangle 342">
            <a:extLst>
              <a:ext uri="{FF2B5EF4-FFF2-40B4-BE49-F238E27FC236}">
                <a16:creationId xmlns:a16="http://schemas.microsoft.com/office/drawing/2014/main" id="{152A1518-234B-40EC-A2D1-76209F760B88}"/>
              </a:ext>
            </a:extLst>
          </p:cNvPr>
          <p:cNvSpPr/>
          <p:nvPr/>
        </p:nvSpPr>
        <p:spPr>
          <a:xfrm>
            <a:off x="3321850" y="494215"/>
            <a:ext cx="58753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Kanıt </a:t>
            </a:r>
            <a:r>
              <a:rPr lang="tr-TR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Temell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İ</a:t>
            </a:r>
            <a:r>
              <a:rPr lang="tr-TR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Kararlar</a:t>
            </a:r>
          </a:p>
        </p:txBody>
      </p:sp>
    </p:spTree>
    <p:extLst>
      <p:ext uri="{BB962C8B-B14F-4D97-AF65-F5344CB8AC3E}">
        <p14:creationId xmlns:p14="http://schemas.microsoft.com/office/powerpoint/2010/main" val="850158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31CB4D95-422E-4258-847C-CCDFCFDFE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962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4AB0EC7-668B-4AC7-B640-F111E99AB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78793"/>
          <a:stretch/>
        </p:blipFill>
        <p:spPr>
          <a:xfrm>
            <a:off x="777755" y="1020700"/>
            <a:ext cx="4990036" cy="40328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4A850B0-3213-43BD-B962-5A66B8754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1208"/>
          <a:stretch/>
        </p:blipFill>
        <p:spPr>
          <a:xfrm>
            <a:off x="777755" y="1423988"/>
            <a:ext cx="4990036" cy="14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3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D17FE3-FECA-4CE1-9EF1-128577A8F6E6}"/>
              </a:ext>
            </a:extLst>
          </p:cNvPr>
          <p:cNvSpPr/>
          <p:nvPr/>
        </p:nvSpPr>
        <p:spPr>
          <a:xfrm>
            <a:off x="843407" y="344006"/>
            <a:ext cx="6739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Gelİşİmİ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İzleme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Platformu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7A57AB-F457-488C-A67C-2C9344AE1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7" y="1572188"/>
            <a:ext cx="7894320" cy="4035125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DE0016-4D3D-4F32-BC8E-7243EF7AE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94" y="2167873"/>
            <a:ext cx="7553368" cy="454712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C22B2A-671E-40AC-B5AA-D07043679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53" y="1277193"/>
            <a:ext cx="7887494" cy="521250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0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67A03A-44FC-4EA0-8355-294A6B2ADF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9" name="Picture 8" descr="A person in a dark room&#10;&#10;Description automatically generated">
            <a:extLst>
              <a:ext uri="{FF2B5EF4-FFF2-40B4-BE49-F238E27FC236}">
                <a16:creationId xmlns:a16="http://schemas.microsoft.com/office/drawing/2014/main" id="{48B7F555-924D-40A0-81AF-E311DAA94D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858" y="1622017"/>
            <a:ext cx="6770653" cy="60885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040B57-E36D-4B13-BE89-31A0E895CF05}"/>
              </a:ext>
            </a:extLst>
          </p:cNvPr>
          <p:cNvSpPr txBox="1"/>
          <p:nvPr/>
        </p:nvSpPr>
        <p:spPr>
          <a:xfrm flipH="1">
            <a:off x="695323" y="4836169"/>
            <a:ext cx="61554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Aft>
                <a:spcPts val="2400"/>
              </a:spcAft>
              <a:buFont typeface="Arial" panose="020B0604020202020204" pitchFamily="34" charset="0"/>
              <a:buChar char="•"/>
              <a:defRPr sz="2400"/>
            </a:lvl1pPr>
          </a:lstStyle>
          <a:p>
            <a:pPr>
              <a:spcAft>
                <a:spcPts val="3600"/>
              </a:spcAft>
            </a:pPr>
            <a:r>
              <a:rPr lang="tr-TR" dirty="0">
                <a:solidFill>
                  <a:srgbClr val="0E5063"/>
                </a:solidFill>
              </a:rPr>
              <a:t>Okulu içinde bulunduğu muhitin özellik ve imkanlarıyla dikkate almak ve elverişsiz koşullardaki okulları önceliklendirmek</a:t>
            </a:r>
            <a:endParaRPr lang="en-US" dirty="0">
              <a:solidFill>
                <a:srgbClr val="0E5063"/>
              </a:solidFill>
            </a:endParaRPr>
          </a:p>
          <a:p>
            <a:pPr>
              <a:spcAft>
                <a:spcPts val="3600"/>
              </a:spcAft>
            </a:pPr>
            <a:endParaRPr lang="en-US" dirty="0">
              <a:solidFill>
                <a:srgbClr val="0E506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FF963-BD5F-448F-87DD-56EBF662241D}"/>
              </a:ext>
            </a:extLst>
          </p:cNvPr>
          <p:cNvSpPr/>
          <p:nvPr/>
        </p:nvSpPr>
        <p:spPr>
          <a:xfrm>
            <a:off x="601057" y="617577"/>
            <a:ext cx="34211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YaklaŞımımız</a:t>
            </a:r>
            <a:endParaRPr lang="en-US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848E65-5C86-4B77-B75F-1A3C731EB1A0}"/>
              </a:ext>
            </a:extLst>
          </p:cNvPr>
          <p:cNvSpPr/>
          <p:nvPr/>
        </p:nvSpPr>
        <p:spPr>
          <a:xfrm>
            <a:off x="680182" y="1503170"/>
            <a:ext cx="1072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E5063"/>
                </a:solidFill>
              </a:rPr>
              <a:t>Karşılaştırmadan, yarıştırmadan, </a:t>
            </a:r>
            <a:r>
              <a:rPr lang="en-US" sz="2400" dirty="0">
                <a:solidFill>
                  <a:srgbClr val="0E5063"/>
                </a:solidFill>
              </a:rPr>
              <a:t>her </a:t>
            </a:r>
            <a:r>
              <a:rPr lang="en-US" sz="2400" dirty="0" err="1">
                <a:solidFill>
                  <a:srgbClr val="0E5063"/>
                </a:solidFill>
              </a:rPr>
              <a:t>okulun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kendi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gelişimi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üzerinden</a:t>
            </a:r>
            <a:r>
              <a:rPr lang="en-US" sz="2400" dirty="0">
                <a:solidFill>
                  <a:srgbClr val="0E5063"/>
                </a:solidFill>
              </a:rPr>
              <a:t>, </a:t>
            </a:r>
            <a:r>
              <a:rPr lang="en-US" sz="2400" dirty="0" err="1">
                <a:solidFill>
                  <a:srgbClr val="0E5063"/>
                </a:solidFill>
              </a:rPr>
              <a:t>bulunduğu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yerden</a:t>
            </a:r>
            <a:r>
              <a:rPr lang="en-US" sz="2400" dirty="0">
                <a:solidFill>
                  <a:srgbClr val="0E5063"/>
                </a:solidFill>
              </a:rPr>
              <a:t> ne </a:t>
            </a:r>
            <a:r>
              <a:rPr lang="en-US" sz="2400" dirty="0" err="1">
                <a:solidFill>
                  <a:srgbClr val="0E5063"/>
                </a:solidFill>
              </a:rPr>
              <a:t>kadar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ilerlediğine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bakılarak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değerlendirilmesi</a:t>
            </a:r>
            <a:endParaRPr lang="tr-TR" sz="2400" dirty="0">
              <a:solidFill>
                <a:srgbClr val="0E5063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3C2FF-4FD6-472F-851F-58B878092114}"/>
              </a:ext>
            </a:extLst>
          </p:cNvPr>
          <p:cNvSpPr/>
          <p:nvPr/>
        </p:nvSpPr>
        <p:spPr>
          <a:xfrm>
            <a:off x="695325" y="2716647"/>
            <a:ext cx="7824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0E5063"/>
                </a:solidFill>
              </a:rPr>
              <a:t>Çocuklarımız için okullarda yapılanların etkisinin artırılması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DB0CC4-9D3F-4525-87EA-90C9E54BE382}"/>
              </a:ext>
            </a:extLst>
          </p:cNvPr>
          <p:cNvSpPr/>
          <p:nvPr/>
        </p:nvSpPr>
        <p:spPr>
          <a:xfrm>
            <a:off x="713689" y="3646516"/>
            <a:ext cx="67706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E5063"/>
                </a:solidFill>
              </a:rPr>
              <a:t>Yönetici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ve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öğretmenlere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sürekli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gelişim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en-US" sz="2400" dirty="0" err="1">
                <a:solidFill>
                  <a:srgbClr val="0E5063"/>
                </a:solidFill>
              </a:rPr>
              <a:t>desteği</a:t>
            </a:r>
            <a:r>
              <a:rPr lang="en-US" sz="2400" dirty="0">
                <a:solidFill>
                  <a:srgbClr val="0E5063"/>
                </a:solidFill>
              </a:rPr>
              <a:t> </a:t>
            </a:r>
            <a:r>
              <a:rPr lang="tr-TR" sz="2400" dirty="0">
                <a:solidFill>
                  <a:srgbClr val="0E5063"/>
                </a:solidFill>
              </a:rPr>
              <a:t> ve fırsatı </a:t>
            </a:r>
            <a:r>
              <a:rPr lang="en-US" sz="2400" dirty="0" err="1">
                <a:solidFill>
                  <a:srgbClr val="0E5063"/>
                </a:solidFill>
              </a:rPr>
              <a:t>verilmesi</a:t>
            </a:r>
            <a:endParaRPr lang="en-US" sz="2400" dirty="0">
              <a:solidFill>
                <a:srgbClr val="0E50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8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B559CE-086E-4CF1-9F7F-13D2DF0328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040B57-E36D-4B13-BE89-31A0E895CF05}"/>
              </a:ext>
            </a:extLst>
          </p:cNvPr>
          <p:cNvSpPr txBox="1"/>
          <p:nvPr/>
        </p:nvSpPr>
        <p:spPr>
          <a:xfrm flipH="1">
            <a:off x="695324" y="1519230"/>
            <a:ext cx="6264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Aft>
                <a:spcPts val="3600"/>
              </a:spcAft>
              <a:buFont typeface="Arial" panose="020B0604020202020204" pitchFamily="34" charset="0"/>
              <a:buChar char="•"/>
              <a:defRPr sz="2400"/>
            </a:lvl1pPr>
          </a:lstStyle>
          <a:p>
            <a:r>
              <a:rPr lang="tr-TR" dirty="0">
                <a:solidFill>
                  <a:srgbClr val="0E5063"/>
                </a:solidFill>
              </a:rPr>
              <a:t>Çocuğun üstün yararı</a:t>
            </a:r>
          </a:p>
          <a:p>
            <a:r>
              <a:rPr lang="tr-TR" dirty="0">
                <a:solidFill>
                  <a:srgbClr val="0E5063"/>
                </a:solidFill>
              </a:rPr>
              <a:t>Yarışarak değil, paylaşarak gelişen okul</a:t>
            </a:r>
          </a:p>
          <a:p>
            <a:r>
              <a:rPr lang="tr-TR" dirty="0">
                <a:solidFill>
                  <a:srgbClr val="0E5063"/>
                </a:solidFill>
              </a:rPr>
              <a:t>Eşitlikten öte adalet</a:t>
            </a:r>
          </a:p>
          <a:p>
            <a:r>
              <a:rPr lang="tr-TR" dirty="0">
                <a:solidFill>
                  <a:srgbClr val="0E5063"/>
                </a:solidFill>
              </a:rPr>
              <a:t>Tarafsızlık, nesnellik ve şeffaflık</a:t>
            </a:r>
            <a:endParaRPr lang="en-US" dirty="0">
              <a:solidFill>
                <a:srgbClr val="0E5063"/>
              </a:solidFill>
            </a:endParaRPr>
          </a:p>
          <a:p>
            <a:r>
              <a:rPr lang="tr-TR" dirty="0">
                <a:solidFill>
                  <a:srgbClr val="0E5063"/>
                </a:solidFill>
              </a:rPr>
              <a:t>Gelişim bir ekip işidir: Öğretmen ve okul müdürü, aile ve sosyal çevreyle hepimiz çocuklarımız için çabalıyorsak, biz bir ekibiz.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401EF-F8FB-47B8-A163-2170C62DBEC1}"/>
              </a:ext>
            </a:extLst>
          </p:cNvPr>
          <p:cNvSpPr/>
          <p:nvPr/>
        </p:nvSpPr>
        <p:spPr>
          <a:xfrm>
            <a:off x="582188" y="584200"/>
            <a:ext cx="3365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Değerlerİmİz</a:t>
            </a:r>
            <a:endParaRPr lang="en-US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Picture 14" descr="A canyon with a mountain in the background&#10;&#10;Description automatically generated">
            <a:extLst>
              <a:ext uri="{FF2B5EF4-FFF2-40B4-BE49-F238E27FC236}">
                <a16:creationId xmlns:a16="http://schemas.microsoft.com/office/drawing/2014/main" id="{88B0843E-BD64-4A09-B373-D250FEAA1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28" y="1507350"/>
            <a:ext cx="6043472" cy="557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6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B89A32-3B82-4083-B786-ADD8BADF4A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676F4C-A335-4A2A-BEA8-6F577130FF40}"/>
              </a:ext>
            </a:extLst>
          </p:cNvPr>
          <p:cNvSpPr txBox="1"/>
          <p:nvPr/>
        </p:nvSpPr>
        <p:spPr>
          <a:xfrm flipH="1">
            <a:off x="695324" y="1754778"/>
            <a:ext cx="75088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2900" indent="-342900">
              <a:spcAft>
                <a:spcPts val="3600"/>
              </a:spcAft>
              <a:buFont typeface="Arial" panose="020B0604020202020204" pitchFamily="34" charset="0"/>
              <a:buChar char="•"/>
              <a:defRPr sz="2400"/>
            </a:lvl1pPr>
          </a:lstStyle>
          <a:p>
            <a:r>
              <a:rPr lang="en-US" dirty="0" err="1">
                <a:solidFill>
                  <a:srgbClr val="0E5063"/>
                </a:solidFill>
              </a:rPr>
              <a:t>Okullar</a:t>
            </a:r>
            <a:r>
              <a:rPr lang="en-US" dirty="0">
                <a:solidFill>
                  <a:srgbClr val="0E5063"/>
                </a:solidFill>
              </a:rPr>
              <a:t> </a:t>
            </a:r>
            <a:r>
              <a:rPr lang="en-US" dirty="0" err="1">
                <a:solidFill>
                  <a:srgbClr val="0E5063"/>
                </a:solidFill>
              </a:rPr>
              <a:t>arasındaki</a:t>
            </a:r>
            <a:r>
              <a:rPr lang="en-US" dirty="0">
                <a:solidFill>
                  <a:srgbClr val="0E5063"/>
                </a:solidFill>
              </a:rPr>
              <a:t> </a:t>
            </a:r>
            <a:r>
              <a:rPr lang="en-US" dirty="0" err="1">
                <a:solidFill>
                  <a:srgbClr val="0E5063"/>
                </a:solidFill>
              </a:rPr>
              <a:t>imkan</a:t>
            </a:r>
            <a:r>
              <a:rPr lang="tr-TR" dirty="0">
                <a:solidFill>
                  <a:srgbClr val="0E5063"/>
                </a:solidFill>
              </a:rPr>
              <a:t>, öğrenme </a:t>
            </a:r>
            <a:r>
              <a:rPr lang="en-US" dirty="0" err="1">
                <a:solidFill>
                  <a:srgbClr val="0E5063"/>
                </a:solidFill>
              </a:rPr>
              <a:t>farkının</a:t>
            </a:r>
            <a:r>
              <a:rPr lang="tr-TR" dirty="0">
                <a:solidFill>
                  <a:srgbClr val="0E5063"/>
                </a:solidFill>
              </a:rPr>
              <a:t> ve sınav baskısının</a:t>
            </a:r>
            <a:r>
              <a:rPr lang="en-US" dirty="0">
                <a:solidFill>
                  <a:srgbClr val="0E5063"/>
                </a:solidFill>
              </a:rPr>
              <a:t> </a:t>
            </a:r>
            <a:r>
              <a:rPr lang="en-US" dirty="0" err="1">
                <a:solidFill>
                  <a:srgbClr val="0E5063"/>
                </a:solidFill>
              </a:rPr>
              <a:t>azalması</a:t>
            </a:r>
            <a:endParaRPr lang="en-US" dirty="0">
              <a:solidFill>
                <a:srgbClr val="0E5063"/>
              </a:solidFill>
            </a:endParaRPr>
          </a:p>
          <a:p>
            <a:r>
              <a:rPr lang="tr-TR" dirty="0">
                <a:solidFill>
                  <a:srgbClr val="0E5063"/>
                </a:solidFill>
              </a:rPr>
              <a:t>İlçede, ilde ve tüm Türkiye’de okul sisteminin bütünsel gelişimi</a:t>
            </a:r>
          </a:p>
          <a:p>
            <a:r>
              <a:rPr lang="tr-TR" dirty="0">
                <a:solidFill>
                  <a:srgbClr val="0E5063"/>
                </a:solidFill>
              </a:rPr>
              <a:t>Karar mekanizmasına, kanıt ve gerçek ihtiyaca dayalı politika üretme imkanı </a:t>
            </a:r>
            <a:endParaRPr lang="en-US" dirty="0">
              <a:solidFill>
                <a:srgbClr val="0E5063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DD98E9-44D0-475F-B402-ACAAC8FB0ECB}"/>
              </a:ext>
            </a:extLst>
          </p:cNvPr>
          <p:cNvSpPr/>
          <p:nvPr/>
        </p:nvSpPr>
        <p:spPr>
          <a:xfrm>
            <a:off x="591238" y="584200"/>
            <a:ext cx="4102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Kazanımlarımız</a:t>
            </a:r>
            <a:endParaRPr lang="en-US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9" name="Picture 8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3018E45F-FEDF-446A-A9A6-DFB2EB9E0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1342338"/>
            <a:ext cx="7154221" cy="66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5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6E603A-152E-4572-84EF-0292580B5BD9}"/>
              </a:ext>
            </a:extLst>
          </p:cNvPr>
          <p:cNvSpPr/>
          <p:nvPr/>
        </p:nvSpPr>
        <p:spPr>
          <a:xfrm>
            <a:off x="1865325" y="1878815"/>
            <a:ext cx="80365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 </a:t>
            </a:r>
            <a:r>
              <a:rPr lang="en-US" sz="4000" i="1" dirty="0" err="1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yolculuğun</a:t>
            </a:r>
            <a:r>
              <a:rPr lang="en-US" sz="4000" i="1" dirty="0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bir</a:t>
            </a:r>
            <a:r>
              <a:rPr lang="en-US" sz="4000" i="1" dirty="0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parçası</a:t>
            </a:r>
            <a:r>
              <a:rPr lang="en-US" sz="4000" i="1" dirty="0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olduğunuz</a:t>
            </a:r>
            <a:r>
              <a:rPr lang="en-US" sz="4000" i="1" dirty="0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için</a:t>
            </a:r>
            <a:r>
              <a:rPr lang="en-US" sz="4000" i="1" dirty="0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şükranlarımı</a:t>
            </a:r>
            <a:r>
              <a:rPr lang="en-US" sz="4000" i="1" dirty="0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sunarım</a:t>
            </a:r>
            <a:r>
              <a:rPr lang="en-US" sz="4000" i="1" dirty="0">
                <a:solidFill>
                  <a:srgbClr val="0E506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tr-TR" sz="4000" dirty="0">
              <a:solidFill>
                <a:srgbClr val="0E506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4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79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440710B-5717-4B34-A54F-5AF4A7B746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Picture 1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123A786-43FC-432D-95A2-8899556BF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92" y="-80962"/>
            <a:ext cx="7434146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4E9640-1DFC-463B-8480-7FB99EB41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86" y="2335597"/>
            <a:ext cx="4405313" cy="1061384"/>
          </a:xfrm>
          <a:prstGeom prst="rect">
            <a:avLst/>
          </a:prstGeom>
        </p:spPr>
      </p:pic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3B5397E5-C0D0-4C5B-9FA2-6011EF903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5" y="831850"/>
            <a:ext cx="4405313" cy="159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0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AA958A-5D7C-4F8D-9D4D-020A0CFA7A08}"/>
              </a:ext>
            </a:extLst>
          </p:cNvPr>
          <p:cNvGrpSpPr/>
          <p:nvPr/>
        </p:nvGrpSpPr>
        <p:grpSpPr>
          <a:xfrm>
            <a:off x="1818964" y="2318299"/>
            <a:ext cx="2231946" cy="2231946"/>
            <a:chOff x="1035195" y="1868365"/>
            <a:chExt cx="2231946" cy="223194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4038CE2-CD6E-4593-8EB5-B41EAAE1EBFC}"/>
                </a:ext>
              </a:extLst>
            </p:cNvPr>
            <p:cNvSpPr/>
            <p:nvPr/>
          </p:nvSpPr>
          <p:spPr>
            <a:xfrm>
              <a:off x="1035195" y="1868365"/>
              <a:ext cx="2231946" cy="2231946"/>
            </a:xfrm>
            <a:prstGeom prst="ellipse">
              <a:avLst/>
            </a:prstGeom>
            <a:solidFill>
              <a:srgbClr val="0E5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8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903BE98-995B-4008-A0E2-0B9121F2816D}"/>
                </a:ext>
              </a:extLst>
            </p:cNvPr>
            <p:cNvSpPr/>
            <p:nvPr/>
          </p:nvSpPr>
          <p:spPr>
            <a:xfrm>
              <a:off x="1671358" y="2769936"/>
              <a:ext cx="94128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dirty="0">
                  <a:solidFill>
                    <a:srgbClr val="FFFFFF"/>
                  </a:solidFill>
                  <a:latin typeface="PhosphatePro-Solid" panose="02000506050000020004" pitchFamily="2" charset="0"/>
                </a:rPr>
                <a:t>İZLEME</a:t>
              </a:r>
              <a:endParaRPr lang="tr-TR" sz="2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39F527-A02C-48C5-995E-3FC50B114D72}"/>
              </a:ext>
            </a:extLst>
          </p:cNvPr>
          <p:cNvGrpSpPr/>
          <p:nvPr/>
        </p:nvGrpSpPr>
        <p:grpSpPr>
          <a:xfrm>
            <a:off x="4973183" y="2342406"/>
            <a:ext cx="2231946" cy="2231946"/>
            <a:chOff x="4189414" y="1892472"/>
            <a:chExt cx="2231946" cy="223194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D66C96-6ADA-4AE1-B56E-84048C296288}"/>
                </a:ext>
              </a:extLst>
            </p:cNvPr>
            <p:cNvSpPr/>
            <p:nvPr/>
          </p:nvSpPr>
          <p:spPr>
            <a:xfrm>
              <a:off x="4189414" y="1892472"/>
              <a:ext cx="2231946" cy="2231946"/>
            </a:xfrm>
            <a:prstGeom prst="ellipse">
              <a:avLst/>
            </a:prstGeom>
            <a:solidFill>
              <a:srgbClr val="0E5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7BE92A-5989-45E6-858E-BE15FCACF5F9}"/>
                </a:ext>
              </a:extLst>
            </p:cNvPr>
            <p:cNvSpPr/>
            <p:nvPr/>
          </p:nvSpPr>
          <p:spPr>
            <a:xfrm>
              <a:off x="4298540" y="2736658"/>
              <a:ext cx="201369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dirty="0" err="1">
                  <a:solidFill>
                    <a:srgbClr val="FFFFFF"/>
                  </a:solidFill>
                  <a:latin typeface="PhosphatePro-Solid" panose="02000506050000020004" pitchFamily="2" charset="0"/>
                </a:rPr>
                <a:t>deĞERLENDİRME</a:t>
              </a:r>
              <a:endParaRPr lang="tr-TR" sz="2000" dirty="0">
                <a:solidFill>
                  <a:srgbClr val="FFFFFF"/>
                </a:solidFill>
                <a:latin typeface="PhosphatePro-Solid" panose="02000506050000020004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C0B1B5E-FFF7-469F-AF94-0F5064450357}"/>
              </a:ext>
            </a:extLst>
          </p:cNvPr>
          <p:cNvGrpSpPr/>
          <p:nvPr/>
        </p:nvGrpSpPr>
        <p:grpSpPr>
          <a:xfrm>
            <a:off x="8142440" y="2342406"/>
            <a:ext cx="2231946" cy="2231946"/>
            <a:chOff x="7358671" y="1892472"/>
            <a:chExt cx="2231946" cy="223194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B51A11-A288-4B4D-A504-6C06F7CC0A1C}"/>
                </a:ext>
              </a:extLst>
            </p:cNvPr>
            <p:cNvSpPr/>
            <p:nvPr/>
          </p:nvSpPr>
          <p:spPr>
            <a:xfrm>
              <a:off x="7358671" y="1892472"/>
              <a:ext cx="2231946" cy="2231946"/>
            </a:xfrm>
            <a:prstGeom prst="ellipse">
              <a:avLst/>
            </a:prstGeom>
            <a:solidFill>
              <a:srgbClr val="0E5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2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676195B-1871-4F21-AE8E-80E09A85A781}"/>
                </a:ext>
              </a:extLst>
            </p:cNvPr>
            <p:cNvSpPr/>
            <p:nvPr/>
          </p:nvSpPr>
          <p:spPr>
            <a:xfrm>
              <a:off x="7708248" y="2736658"/>
              <a:ext cx="15327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r-TR" sz="2000" dirty="0">
                  <a:solidFill>
                    <a:srgbClr val="FFFFFF"/>
                  </a:solidFill>
                  <a:latin typeface="PhosphatePro-Solid" panose="02000506050000020004" pitchFamily="2" charset="0"/>
                </a:rPr>
                <a:t>destekleme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EEE881AC-7091-4703-9FD2-B497086F0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2573" y="2977882"/>
            <a:ext cx="922554" cy="96099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A4D2B72-C98C-416F-A9DC-2E2843EF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4847" y="2985789"/>
            <a:ext cx="922554" cy="9609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2B3DA9-FCF0-41C6-83B4-0F2CEFC124CE}"/>
              </a:ext>
            </a:extLst>
          </p:cNvPr>
          <p:cNvSpPr/>
          <p:nvPr/>
        </p:nvSpPr>
        <p:spPr>
          <a:xfrm>
            <a:off x="1818964" y="996156"/>
            <a:ext cx="4229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>
                <a:solidFill>
                  <a:srgbClr val="0E5063"/>
                </a:solidFill>
                <a:latin typeface="AvenirNextLTPro-Regular" pitchFamily="50" charset="0"/>
              </a:rPr>
              <a:t>Payla</a:t>
            </a:r>
            <a:r>
              <a:rPr lang="en-US" sz="2800" dirty="0">
                <a:solidFill>
                  <a:srgbClr val="0E5063"/>
                </a:solidFill>
                <a:latin typeface="AvenirNextLTPro-Regular" pitchFamily="50" charset="0"/>
              </a:rPr>
              <a:t>ş</a:t>
            </a:r>
            <a:r>
              <a:rPr lang="tr-TR" sz="2800" dirty="0">
                <a:solidFill>
                  <a:srgbClr val="0E5063"/>
                </a:solidFill>
                <a:latin typeface="AvenirNextLTPro-Regular" pitchFamily="50" charset="0"/>
              </a:rPr>
              <a:t>arak </a:t>
            </a:r>
            <a:r>
              <a:rPr lang="tr-TR" sz="2800" dirty="0" err="1">
                <a:solidFill>
                  <a:srgbClr val="0E5063"/>
                </a:solidFill>
                <a:latin typeface="AvenirNextLTPro-Regular" pitchFamily="50" charset="0"/>
              </a:rPr>
              <a:t>geli</a:t>
            </a:r>
            <a:r>
              <a:rPr lang="en-US" sz="2800" dirty="0">
                <a:solidFill>
                  <a:srgbClr val="0E5063"/>
                </a:solidFill>
                <a:latin typeface="AvenirNextLTPro-Regular" pitchFamily="50" charset="0"/>
              </a:rPr>
              <a:t>ş</a:t>
            </a:r>
            <a:r>
              <a:rPr lang="tr-TR" sz="2800" dirty="0" err="1">
                <a:solidFill>
                  <a:srgbClr val="0E5063"/>
                </a:solidFill>
                <a:latin typeface="AvenirNextLTPro-Regular" pitchFamily="50" charset="0"/>
              </a:rPr>
              <a:t>mek</a:t>
            </a:r>
            <a:r>
              <a:rPr lang="tr-TR" sz="2800" dirty="0">
                <a:solidFill>
                  <a:srgbClr val="0E5063"/>
                </a:solidFill>
                <a:latin typeface="AvenirNextLTPro-Regular" pitchFamily="50" charset="0"/>
              </a:rPr>
              <a:t> için;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37099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845F88-13CD-4D9D-BACF-679ED58F49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AD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91BD5E-8C08-4612-9D15-72FA5B14A2F5}"/>
              </a:ext>
            </a:extLst>
          </p:cNvPr>
          <p:cNvSpPr/>
          <p:nvPr/>
        </p:nvSpPr>
        <p:spPr>
          <a:xfrm>
            <a:off x="695325" y="1442696"/>
            <a:ext cx="87293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3200" dirty="0" err="1">
                <a:solidFill>
                  <a:srgbClr val="0E5063"/>
                </a:solidFill>
                <a:latin typeface="Avenir Next LT Pro" pitchFamily="50" charset="0"/>
              </a:rPr>
              <a:t>İyi</a:t>
            </a:r>
            <a:r>
              <a:rPr lang="en-US" sz="3200" dirty="0">
                <a:solidFill>
                  <a:srgbClr val="0E5063"/>
                </a:solidFill>
                <a:latin typeface="Avenir Next LT Pro" pitchFamily="50" charset="0"/>
              </a:rPr>
              <a:t> </a:t>
            </a:r>
            <a:r>
              <a:rPr lang="en-US" sz="3200" dirty="0" err="1">
                <a:solidFill>
                  <a:srgbClr val="0E5063"/>
                </a:solidFill>
                <a:latin typeface="Avenir Next LT Pro" pitchFamily="50" charset="0"/>
              </a:rPr>
              <a:t>Okulun</a:t>
            </a:r>
            <a:r>
              <a:rPr lang="en-US" sz="3200" dirty="0">
                <a:solidFill>
                  <a:srgbClr val="0E5063"/>
                </a:solidFill>
                <a:latin typeface="Avenir Next LT Pro" pitchFamily="50" charset="0"/>
              </a:rPr>
              <a:t> </a:t>
            </a:r>
            <a:r>
              <a:rPr lang="en-US" sz="3200" dirty="0" err="1">
                <a:solidFill>
                  <a:srgbClr val="0E5063"/>
                </a:solidFill>
                <a:latin typeface="Avenir Next LT Pro" pitchFamily="50" charset="0"/>
              </a:rPr>
              <a:t>Ölçütleri</a:t>
            </a:r>
            <a:r>
              <a:rPr lang="en-US" sz="3200" dirty="0">
                <a:solidFill>
                  <a:srgbClr val="0E5063"/>
                </a:solidFill>
                <a:latin typeface="Avenir Next LT Pro" pitchFamily="50" charset="0"/>
              </a:rPr>
              <a:t> </a:t>
            </a:r>
            <a:r>
              <a:rPr lang="en-US" sz="3200" dirty="0" err="1">
                <a:solidFill>
                  <a:srgbClr val="0E5063"/>
                </a:solidFill>
                <a:latin typeface="Avenir Next LT Pro" pitchFamily="50" charset="0"/>
              </a:rPr>
              <a:t>Nedir</a:t>
            </a:r>
            <a:r>
              <a:rPr lang="en-US" sz="3200" dirty="0">
                <a:solidFill>
                  <a:srgbClr val="0E5063"/>
                </a:solidFill>
                <a:latin typeface="Avenir Next LT Pro" pitchFamily="50" charset="0"/>
              </a:rPr>
              <a:t>?</a:t>
            </a:r>
          </a:p>
          <a:p>
            <a:pPr>
              <a:spcAft>
                <a:spcPts val="1800"/>
              </a:spcAft>
            </a:pPr>
            <a:r>
              <a:rPr lang="en-US" sz="3200" dirty="0" err="1">
                <a:solidFill>
                  <a:srgbClr val="0E5063"/>
                </a:solidFill>
                <a:latin typeface="Avenir Next LT Pro" pitchFamily="50" charset="0"/>
              </a:rPr>
              <a:t>Okulumu</a:t>
            </a:r>
            <a:r>
              <a:rPr lang="en-US" sz="3200" dirty="0">
                <a:solidFill>
                  <a:srgbClr val="0E5063"/>
                </a:solidFill>
                <a:latin typeface="Avenir Next LT Pro" pitchFamily="50" charset="0"/>
              </a:rPr>
              <a:t> </a:t>
            </a:r>
            <a:r>
              <a:rPr lang="en-US" sz="3200" dirty="0" err="1">
                <a:solidFill>
                  <a:srgbClr val="0E5063"/>
                </a:solidFill>
                <a:latin typeface="Avenir Next LT Pro" pitchFamily="50" charset="0"/>
              </a:rPr>
              <a:t>Nasıl</a:t>
            </a:r>
            <a:r>
              <a:rPr lang="en-US" sz="3200" dirty="0">
                <a:solidFill>
                  <a:srgbClr val="0E5063"/>
                </a:solidFill>
                <a:latin typeface="Avenir Next LT Pro" pitchFamily="50" charset="0"/>
              </a:rPr>
              <a:t> </a:t>
            </a:r>
            <a:r>
              <a:rPr lang="en-US" sz="3200" dirty="0" err="1">
                <a:solidFill>
                  <a:srgbClr val="0E5063"/>
                </a:solidFill>
                <a:latin typeface="Avenir Next LT Pro" pitchFamily="50" charset="0"/>
              </a:rPr>
              <a:t>Geliştirebilirim</a:t>
            </a:r>
            <a:r>
              <a:rPr lang="en-US" sz="3200" dirty="0">
                <a:solidFill>
                  <a:srgbClr val="0E5063"/>
                </a:solidFill>
                <a:latin typeface="Avenir Next LT Pro" pitchFamily="50" charset="0"/>
              </a:rPr>
              <a:t>?</a:t>
            </a:r>
          </a:p>
          <a:p>
            <a:pPr>
              <a:spcAft>
                <a:spcPts val="1800"/>
              </a:spcAft>
            </a:pPr>
            <a:r>
              <a:rPr lang="en-US" sz="3200" dirty="0" err="1">
                <a:solidFill>
                  <a:srgbClr val="0E5063"/>
                </a:solidFill>
                <a:latin typeface="Avenir Next LT Pro" pitchFamily="50" charset="0"/>
              </a:rPr>
              <a:t>Nasıl</a:t>
            </a:r>
            <a:r>
              <a:rPr lang="en-US" sz="3200" dirty="0">
                <a:solidFill>
                  <a:srgbClr val="0E5063"/>
                </a:solidFill>
                <a:latin typeface="Avenir Next LT Pro" pitchFamily="50" charset="0"/>
              </a:rPr>
              <a:t> Bir </a:t>
            </a:r>
            <a:r>
              <a:rPr lang="en-US" sz="3200" dirty="0" err="1">
                <a:solidFill>
                  <a:srgbClr val="0E5063"/>
                </a:solidFill>
                <a:latin typeface="Avenir Next LT Pro" pitchFamily="50" charset="0"/>
              </a:rPr>
              <a:t>Yol</a:t>
            </a:r>
            <a:r>
              <a:rPr lang="en-US" sz="3200" dirty="0">
                <a:solidFill>
                  <a:srgbClr val="0E5063"/>
                </a:solidFill>
                <a:latin typeface="Avenir Next LT Pro" pitchFamily="50" charset="0"/>
              </a:rPr>
              <a:t> </a:t>
            </a:r>
            <a:r>
              <a:rPr lang="en-US" sz="3200" dirty="0" err="1">
                <a:solidFill>
                  <a:srgbClr val="0E5063"/>
                </a:solidFill>
                <a:latin typeface="Avenir Next LT Pro" pitchFamily="50" charset="0"/>
              </a:rPr>
              <a:t>Haritası</a:t>
            </a:r>
            <a:r>
              <a:rPr lang="en-US" sz="3200" dirty="0">
                <a:solidFill>
                  <a:srgbClr val="0E5063"/>
                </a:solidFill>
                <a:latin typeface="Avenir Next LT Pro" pitchFamily="50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0B4CF-88CF-4ECD-A1FD-6C2D1A96D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233" y="1233488"/>
            <a:ext cx="6230705" cy="574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3CAB57-B8A7-4704-87F9-5972959D0E04}"/>
              </a:ext>
            </a:extLst>
          </p:cNvPr>
          <p:cNvSpPr/>
          <p:nvPr/>
        </p:nvSpPr>
        <p:spPr>
          <a:xfrm>
            <a:off x="727878" y="1772184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E5063"/>
                </a:solidFill>
                <a:latin typeface="Avenir Next LT Pro" pitchFamily="50" charset="0"/>
              </a:rPr>
              <a:t>Akademik</a:t>
            </a:r>
            <a:endParaRPr lang="en-US" sz="2800" b="1" dirty="0">
              <a:solidFill>
                <a:srgbClr val="0E5063"/>
              </a:solidFill>
              <a:latin typeface="Avenir Next LT Pro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B40EF7-AE79-4490-8AC6-E6F269C7127D}"/>
              </a:ext>
            </a:extLst>
          </p:cNvPr>
          <p:cNvSpPr/>
          <p:nvPr/>
        </p:nvSpPr>
        <p:spPr>
          <a:xfrm>
            <a:off x="5252285" y="1772184"/>
            <a:ext cx="6165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E5063"/>
                </a:solidFill>
                <a:latin typeface="Avenir Next LT Pro" pitchFamily="50" charset="0"/>
              </a:rPr>
              <a:t>Sosyal</a:t>
            </a:r>
            <a:r>
              <a:rPr lang="en-US" sz="2800" b="1" dirty="0">
                <a:solidFill>
                  <a:srgbClr val="0E5063"/>
                </a:solidFill>
                <a:latin typeface="Avenir Next LT Pro" pitchFamily="50" charset="0"/>
              </a:rPr>
              <a:t>, Sportif, </a:t>
            </a:r>
            <a:r>
              <a:rPr lang="en-US" sz="2800" b="1" dirty="0" err="1">
                <a:solidFill>
                  <a:srgbClr val="0E5063"/>
                </a:solidFill>
                <a:latin typeface="Avenir Next LT Pro" pitchFamily="50" charset="0"/>
              </a:rPr>
              <a:t>Kültürel</a:t>
            </a:r>
            <a:r>
              <a:rPr lang="en-US" sz="2800" b="1" dirty="0">
                <a:solidFill>
                  <a:srgbClr val="0E5063"/>
                </a:solidFill>
                <a:latin typeface="Avenir Next LT Pro" pitchFamily="50" charset="0"/>
              </a:rPr>
              <a:t> </a:t>
            </a:r>
            <a:r>
              <a:rPr lang="en-US" sz="2800" b="1" dirty="0" err="1">
                <a:solidFill>
                  <a:srgbClr val="0E5063"/>
                </a:solidFill>
                <a:latin typeface="Avenir Next LT Pro" pitchFamily="50" charset="0"/>
              </a:rPr>
              <a:t>Etkinlikler</a:t>
            </a:r>
            <a:endParaRPr lang="en-US" sz="2800" b="1" dirty="0">
              <a:solidFill>
                <a:srgbClr val="0E5063"/>
              </a:solidFill>
              <a:latin typeface="Avenir Next LT Pro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623164-868B-49F8-BAE5-C037F1605D49}"/>
              </a:ext>
            </a:extLst>
          </p:cNvPr>
          <p:cNvSpPr/>
          <p:nvPr/>
        </p:nvSpPr>
        <p:spPr>
          <a:xfrm>
            <a:off x="727878" y="4174195"/>
            <a:ext cx="1571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E5063"/>
                </a:solidFill>
                <a:latin typeface="Avenir Next LT Pro" pitchFamily="50" charset="0"/>
              </a:rPr>
              <a:t>Projeler</a:t>
            </a:r>
            <a:endParaRPr lang="en-US" sz="2800" b="1" dirty="0">
              <a:solidFill>
                <a:srgbClr val="0E5063"/>
              </a:solidFill>
              <a:latin typeface="Avenir Next LT Pro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737EA6-2A71-4DF8-BC91-D7D3EB99109A}"/>
              </a:ext>
            </a:extLst>
          </p:cNvPr>
          <p:cNvSpPr/>
          <p:nvPr/>
        </p:nvSpPr>
        <p:spPr>
          <a:xfrm>
            <a:off x="5252285" y="4174195"/>
            <a:ext cx="3448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E5063"/>
                </a:solidFill>
                <a:latin typeface="Avenir Next LT Pro" pitchFamily="50" charset="0"/>
              </a:rPr>
              <a:t>Kurumsal</a:t>
            </a:r>
            <a:r>
              <a:rPr lang="en-US" sz="2800" b="1" dirty="0">
                <a:solidFill>
                  <a:srgbClr val="0E5063"/>
                </a:solidFill>
                <a:latin typeface="Avenir Next LT Pro" pitchFamily="50" charset="0"/>
              </a:rPr>
              <a:t> </a:t>
            </a:r>
            <a:r>
              <a:rPr lang="en-US" sz="2800" b="1" dirty="0" err="1">
                <a:solidFill>
                  <a:srgbClr val="0E5063"/>
                </a:solidFill>
                <a:latin typeface="Avenir Next LT Pro" pitchFamily="50" charset="0"/>
              </a:rPr>
              <a:t>Kapasite</a:t>
            </a:r>
            <a:endParaRPr lang="en-US" sz="2800" b="1" dirty="0">
              <a:solidFill>
                <a:srgbClr val="0E5063"/>
              </a:solidFill>
              <a:latin typeface="Avenir Next LT Pro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9D92EE-6124-4A2B-9038-F7D8928F07C1}"/>
              </a:ext>
            </a:extLst>
          </p:cNvPr>
          <p:cNvSpPr/>
          <p:nvPr/>
        </p:nvSpPr>
        <p:spPr>
          <a:xfrm>
            <a:off x="727418" y="2230244"/>
            <a:ext cx="3305841" cy="16312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Alanlarda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Akademik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Başarı</a:t>
            </a: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Uluslararası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Sınavlar</a:t>
            </a: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Sertifikalar</a:t>
            </a: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F8A9E-ED13-42BB-880A-75A95910CBD9}"/>
              </a:ext>
            </a:extLst>
          </p:cNvPr>
          <p:cNvSpPr/>
          <p:nvPr/>
        </p:nvSpPr>
        <p:spPr>
          <a:xfrm>
            <a:off x="5252285" y="2286070"/>
            <a:ext cx="3963073" cy="1323439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İl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ve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Ulusal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Düzeydeki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Etkinlikler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Uluslararası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Düzeydeki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Etkinlikler</a:t>
            </a: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…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304B05-56D6-43E0-8D88-0E88A6FAAA23}"/>
              </a:ext>
            </a:extLst>
          </p:cNvPr>
          <p:cNvSpPr/>
          <p:nvPr/>
        </p:nvSpPr>
        <p:spPr>
          <a:xfrm>
            <a:off x="727878" y="4656207"/>
            <a:ext cx="2690608" cy="16312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Milli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Eğitim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Bakanlığı</a:t>
            </a: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TÜBİTAK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Gençlik</a:t>
            </a: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Avrupa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Birliği</a:t>
            </a: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929AE-3F8A-4022-8999-CEB748D14B8F}"/>
              </a:ext>
            </a:extLst>
          </p:cNvPr>
          <p:cNvSpPr/>
          <p:nvPr/>
        </p:nvSpPr>
        <p:spPr>
          <a:xfrm>
            <a:off x="5252285" y="4697415"/>
            <a:ext cx="6736011" cy="163121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Fiziki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İmkan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ve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Koşullar</a:t>
            </a: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İnsan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Kaynakları</a:t>
            </a: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Okulun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İçinde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Bulunduğu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Muhitin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Sosyo-Ekonomik</a:t>
            </a:r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Koşulları</a:t>
            </a: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E5063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E5063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9CCF3B-17B7-4BE9-A5A1-63360A5A4848}"/>
              </a:ext>
            </a:extLst>
          </p:cNvPr>
          <p:cNvSpPr/>
          <p:nvPr/>
        </p:nvSpPr>
        <p:spPr>
          <a:xfrm>
            <a:off x="727878" y="565800"/>
            <a:ext cx="9870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 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GELİŞİM ALANLARI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D01767-6980-40F8-95E8-86854DBA1DEC}"/>
              </a:ext>
            </a:extLst>
          </p:cNvPr>
          <p:cNvSpPr/>
          <p:nvPr/>
        </p:nvSpPr>
        <p:spPr>
          <a:xfrm>
            <a:off x="1356640" y="589232"/>
            <a:ext cx="5492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 Gel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İ</a:t>
            </a:r>
            <a:r>
              <a:rPr lang="tr-TR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ş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İ</a:t>
            </a:r>
            <a:r>
              <a:rPr lang="tr-TR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m Model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İ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69" name="Group 468">
            <a:extLst>
              <a:ext uri="{FF2B5EF4-FFF2-40B4-BE49-F238E27FC236}">
                <a16:creationId xmlns:a16="http://schemas.microsoft.com/office/drawing/2014/main" id="{FDBFA076-4994-48BE-BFDC-F00043145B32}"/>
              </a:ext>
            </a:extLst>
          </p:cNvPr>
          <p:cNvGrpSpPr/>
          <p:nvPr/>
        </p:nvGrpSpPr>
        <p:grpSpPr>
          <a:xfrm>
            <a:off x="4249752" y="2736404"/>
            <a:ext cx="3776267" cy="2511146"/>
            <a:chOff x="4249752" y="2736404"/>
            <a:chExt cx="3776267" cy="2511146"/>
          </a:xfrm>
        </p:grpSpPr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9A823B63-4527-4B8F-883E-B18E30F851DD}"/>
                </a:ext>
              </a:extLst>
            </p:cNvPr>
            <p:cNvSpPr/>
            <p:nvPr/>
          </p:nvSpPr>
          <p:spPr>
            <a:xfrm>
              <a:off x="4426019" y="2799550"/>
              <a:ext cx="3600000" cy="24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FDF70EED-71F0-4D0E-AEAE-E06D9DB564E1}"/>
                </a:ext>
              </a:extLst>
            </p:cNvPr>
            <p:cNvSpPr/>
            <p:nvPr/>
          </p:nvSpPr>
          <p:spPr>
            <a:xfrm>
              <a:off x="4384133" y="2767977"/>
              <a:ext cx="3600000" cy="24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9573CF95-995D-43BA-B9D4-8E9E3AABDF30}"/>
                </a:ext>
              </a:extLst>
            </p:cNvPr>
            <p:cNvGrpSpPr/>
            <p:nvPr/>
          </p:nvGrpSpPr>
          <p:grpSpPr>
            <a:xfrm>
              <a:off x="4249752" y="2736404"/>
              <a:ext cx="3692495" cy="2448000"/>
              <a:chOff x="540505" y="549000"/>
              <a:chExt cx="3692495" cy="2448000"/>
            </a:xfrm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509C3F35-3993-4D83-A3E2-2C2A4220F573}"/>
                  </a:ext>
                </a:extLst>
              </p:cNvPr>
              <p:cNvSpPr/>
              <p:nvPr/>
            </p:nvSpPr>
            <p:spPr>
              <a:xfrm>
                <a:off x="633000" y="549000"/>
                <a:ext cx="3600000" cy="244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12678E65-9152-4380-9D0E-F0296DC8E85D}"/>
                  </a:ext>
                </a:extLst>
              </p:cNvPr>
              <p:cNvGrpSpPr/>
              <p:nvPr/>
            </p:nvGrpSpPr>
            <p:grpSpPr>
              <a:xfrm>
                <a:off x="543769" y="684010"/>
                <a:ext cx="178442" cy="498469"/>
                <a:chOff x="543769" y="684010"/>
                <a:chExt cx="178442" cy="498469"/>
              </a:xfrm>
              <a:noFill/>
            </p:grpSpPr>
            <p:sp>
              <p:nvSpPr>
                <p:cNvPr id="459" name="Rectangle: Rounded Corners 458">
                  <a:extLst>
                    <a:ext uri="{FF2B5EF4-FFF2-40B4-BE49-F238E27FC236}">
                      <a16:creationId xmlns:a16="http://schemas.microsoft.com/office/drawing/2014/main" id="{08B0BDAB-035F-4783-A73A-6E55FBAFE7F0}"/>
                    </a:ext>
                  </a:extLst>
                </p:cNvPr>
                <p:cNvSpPr/>
                <p:nvPr/>
              </p:nvSpPr>
              <p:spPr>
                <a:xfrm rot="695271">
                  <a:off x="543769" y="684010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60" name="Rectangle: Rounded Corners 459">
                  <a:extLst>
                    <a:ext uri="{FF2B5EF4-FFF2-40B4-BE49-F238E27FC236}">
                      <a16:creationId xmlns:a16="http://schemas.microsoft.com/office/drawing/2014/main" id="{4827D493-DF67-4DBC-8DCD-C44B26AC94E7}"/>
                    </a:ext>
                  </a:extLst>
                </p:cNvPr>
                <p:cNvSpPr/>
                <p:nvPr/>
              </p:nvSpPr>
              <p:spPr>
                <a:xfrm rot="695271">
                  <a:off x="543769" y="801394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61" name="Rectangle: Rounded Corners 460">
                  <a:extLst>
                    <a:ext uri="{FF2B5EF4-FFF2-40B4-BE49-F238E27FC236}">
                      <a16:creationId xmlns:a16="http://schemas.microsoft.com/office/drawing/2014/main" id="{C0A68DB7-AA51-472C-8C97-B2D38447F94C}"/>
                    </a:ext>
                  </a:extLst>
                </p:cNvPr>
                <p:cNvSpPr/>
                <p:nvPr/>
              </p:nvSpPr>
              <p:spPr>
                <a:xfrm rot="695271">
                  <a:off x="543769" y="918778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62" name="Rectangle: Rounded Corners 461">
                  <a:extLst>
                    <a:ext uri="{FF2B5EF4-FFF2-40B4-BE49-F238E27FC236}">
                      <a16:creationId xmlns:a16="http://schemas.microsoft.com/office/drawing/2014/main" id="{3AE86098-9148-4BDC-9DE6-14CE67830E9B}"/>
                    </a:ext>
                  </a:extLst>
                </p:cNvPr>
                <p:cNvSpPr/>
                <p:nvPr/>
              </p:nvSpPr>
              <p:spPr>
                <a:xfrm rot="695271">
                  <a:off x="543769" y="1036162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63" name="Rectangle: Rounded Corners 462">
                  <a:extLst>
                    <a:ext uri="{FF2B5EF4-FFF2-40B4-BE49-F238E27FC236}">
                      <a16:creationId xmlns:a16="http://schemas.microsoft.com/office/drawing/2014/main" id="{282E2F66-372F-44FF-BA15-3DB68F1B8E02}"/>
                    </a:ext>
                  </a:extLst>
                </p:cNvPr>
                <p:cNvSpPr/>
                <p:nvPr/>
              </p:nvSpPr>
              <p:spPr>
                <a:xfrm rot="695271">
                  <a:off x="543769" y="1153546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38" name="Group 237">
                <a:extLst>
                  <a:ext uri="{FF2B5EF4-FFF2-40B4-BE49-F238E27FC236}">
                    <a16:creationId xmlns:a16="http://schemas.microsoft.com/office/drawing/2014/main" id="{25AE2BBB-191D-4213-8306-81100222FB20}"/>
                  </a:ext>
                </a:extLst>
              </p:cNvPr>
              <p:cNvGrpSpPr/>
              <p:nvPr/>
            </p:nvGrpSpPr>
            <p:grpSpPr>
              <a:xfrm>
                <a:off x="542681" y="1274531"/>
                <a:ext cx="178442" cy="498469"/>
                <a:chOff x="543769" y="684010"/>
                <a:chExt cx="178442" cy="498469"/>
              </a:xfrm>
              <a:noFill/>
            </p:grpSpPr>
            <p:sp>
              <p:nvSpPr>
                <p:cNvPr id="454" name="Rectangle: Rounded Corners 453">
                  <a:extLst>
                    <a:ext uri="{FF2B5EF4-FFF2-40B4-BE49-F238E27FC236}">
                      <a16:creationId xmlns:a16="http://schemas.microsoft.com/office/drawing/2014/main" id="{F26FA5C1-6678-48D1-8634-7786EC144A1F}"/>
                    </a:ext>
                  </a:extLst>
                </p:cNvPr>
                <p:cNvSpPr/>
                <p:nvPr/>
              </p:nvSpPr>
              <p:spPr>
                <a:xfrm rot="695271">
                  <a:off x="543769" y="684010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55" name="Rectangle: Rounded Corners 454">
                  <a:extLst>
                    <a:ext uri="{FF2B5EF4-FFF2-40B4-BE49-F238E27FC236}">
                      <a16:creationId xmlns:a16="http://schemas.microsoft.com/office/drawing/2014/main" id="{CD40CD95-9A13-4CB1-AEC4-2C66F625AEA0}"/>
                    </a:ext>
                  </a:extLst>
                </p:cNvPr>
                <p:cNvSpPr/>
                <p:nvPr/>
              </p:nvSpPr>
              <p:spPr>
                <a:xfrm rot="695271">
                  <a:off x="543769" y="801394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56" name="Rectangle: Rounded Corners 455">
                  <a:extLst>
                    <a:ext uri="{FF2B5EF4-FFF2-40B4-BE49-F238E27FC236}">
                      <a16:creationId xmlns:a16="http://schemas.microsoft.com/office/drawing/2014/main" id="{984E58F9-6C7B-4E8B-BF38-9DE8D322F1CE}"/>
                    </a:ext>
                  </a:extLst>
                </p:cNvPr>
                <p:cNvSpPr/>
                <p:nvPr/>
              </p:nvSpPr>
              <p:spPr>
                <a:xfrm rot="695271">
                  <a:off x="543769" y="918778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57" name="Rectangle: Rounded Corners 456">
                  <a:extLst>
                    <a:ext uri="{FF2B5EF4-FFF2-40B4-BE49-F238E27FC236}">
                      <a16:creationId xmlns:a16="http://schemas.microsoft.com/office/drawing/2014/main" id="{83677ACF-A3A7-46B0-8811-0A796F7B426C}"/>
                    </a:ext>
                  </a:extLst>
                </p:cNvPr>
                <p:cNvSpPr/>
                <p:nvPr/>
              </p:nvSpPr>
              <p:spPr>
                <a:xfrm rot="695271">
                  <a:off x="543769" y="1036162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58" name="Rectangle: Rounded Corners 457">
                  <a:extLst>
                    <a:ext uri="{FF2B5EF4-FFF2-40B4-BE49-F238E27FC236}">
                      <a16:creationId xmlns:a16="http://schemas.microsoft.com/office/drawing/2014/main" id="{386330EE-F1FE-487A-BAE9-2EF39AFA1814}"/>
                    </a:ext>
                  </a:extLst>
                </p:cNvPr>
                <p:cNvSpPr/>
                <p:nvPr/>
              </p:nvSpPr>
              <p:spPr>
                <a:xfrm rot="695271">
                  <a:off x="543769" y="1153546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EEE67458-41F2-4CA0-834A-5A6EE4765E1D}"/>
                  </a:ext>
                </a:extLst>
              </p:cNvPr>
              <p:cNvGrpSpPr/>
              <p:nvPr/>
            </p:nvGrpSpPr>
            <p:grpSpPr>
              <a:xfrm>
                <a:off x="541593" y="1865052"/>
                <a:ext cx="178442" cy="498469"/>
                <a:chOff x="543769" y="684010"/>
                <a:chExt cx="178442" cy="498469"/>
              </a:xfrm>
              <a:noFill/>
            </p:grpSpPr>
            <p:sp>
              <p:nvSpPr>
                <p:cNvPr id="449" name="Rectangle: Rounded Corners 448">
                  <a:extLst>
                    <a:ext uri="{FF2B5EF4-FFF2-40B4-BE49-F238E27FC236}">
                      <a16:creationId xmlns:a16="http://schemas.microsoft.com/office/drawing/2014/main" id="{47BAC429-A6AE-4048-9039-2AA8E076102A}"/>
                    </a:ext>
                  </a:extLst>
                </p:cNvPr>
                <p:cNvSpPr/>
                <p:nvPr/>
              </p:nvSpPr>
              <p:spPr>
                <a:xfrm rot="695271">
                  <a:off x="543769" y="684010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50" name="Rectangle: Rounded Corners 449">
                  <a:extLst>
                    <a:ext uri="{FF2B5EF4-FFF2-40B4-BE49-F238E27FC236}">
                      <a16:creationId xmlns:a16="http://schemas.microsoft.com/office/drawing/2014/main" id="{12227EAD-091D-4616-9D32-03DA79635790}"/>
                    </a:ext>
                  </a:extLst>
                </p:cNvPr>
                <p:cNvSpPr/>
                <p:nvPr/>
              </p:nvSpPr>
              <p:spPr>
                <a:xfrm rot="695271">
                  <a:off x="543769" y="801394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51" name="Rectangle: Rounded Corners 450">
                  <a:extLst>
                    <a:ext uri="{FF2B5EF4-FFF2-40B4-BE49-F238E27FC236}">
                      <a16:creationId xmlns:a16="http://schemas.microsoft.com/office/drawing/2014/main" id="{BC49D8CA-00D6-4732-A906-5A8EA7BCD4C5}"/>
                    </a:ext>
                  </a:extLst>
                </p:cNvPr>
                <p:cNvSpPr/>
                <p:nvPr/>
              </p:nvSpPr>
              <p:spPr>
                <a:xfrm rot="695271">
                  <a:off x="543769" y="918778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52" name="Rectangle: Rounded Corners 451">
                  <a:extLst>
                    <a:ext uri="{FF2B5EF4-FFF2-40B4-BE49-F238E27FC236}">
                      <a16:creationId xmlns:a16="http://schemas.microsoft.com/office/drawing/2014/main" id="{65678EBA-960A-4B81-B153-ED149E686769}"/>
                    </a:ext>
                  </a:extLst>
                </p:cNvPr>
                <p:cNvSpPr/>
                <p:nvPr/>
              </p:nvSpPr>
              <p:spPr>
                <a:xfrm rot="695271">
                  <a:off x="543769" y="1036162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53" name="Rectangle: Rounded Corners 452">
                  <a:extLst>
                    <a:ext uri="{FF2B5EF4-FFF2-40B4-BE49-F238E27FC236}">
                      <a16:creationId xmlns:a16="http://schemas.microsoft.com/office/drawing/2014/main" id="{736DC17B-1D16-4D16-89B9-78D17F761904}"/>
                    </a:ext>
                  </a:extLst>
                </p:cNvPr>
                <p:cNvSpPr/>
                <p:nvPr/>
              </p:nvSpPr>
              <p:spPr>
                <a:xfrm rot="695271">
                  <a:off x="543769" y="1153546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sp>
            <p:nvSpPr>
              <p:cNvPr id="240" name="Rectangle: Rounded Corners 239">
                <a:extLst>
                  <a:ext uri="{FF2B5EF4-FFF2-40B4-BE49-F238E27FC236}">
                    <a16:creationId xmlns:a16="http://schemas.microsoft.com/office/drawing/2014/main" id="{A16A9D09-CA89-4AFC-B7FB-973C633929E3}"/>
                  </a:ext>
                </a:extLst>
              </p:cNvPr>
              <p:cNvSpPr/>
              <p:nvPr/>
            </p:nvSpPr>
            <p:spPr>
              <a:xfrm rot="695271">
                <a:off x="540505" y="2455573"/>
                <a:ext cx="178442" cy="28933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41" name="Rectangle: Rounded Corners 240">
                <a:extLst>
                  <a:ext uri="{FF2B5EF4-FFF2-40B4-BE49-F238E27FC236}">
                    <a16:creationId xmlns:a16="http://schemas.microsoft.com/office/drawing/2014/main" id="{B600CFF5-5E59-469D-9F23-574E89B82658}"/>
                  </a:ext>
                </a:extLst>
              </p:cNvPr>
              <p:cNvSpPr/>
              <p:nvPr/>
            </p:nvSpPr>
            <p:spPr>
              <a:xfrm rot="695271">
                <a:off x="540505" y="2572957"/>
                <a:ext cx="178442" cy="28933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42" name="Rectangle: Rounded Corners 241">
                <a:extLst>
                  <a:ext uri="{FF2B5EF4-FFF2-40B4-BE49-F238E27FC236}">
                    <a16:creationId xmlns:a16="http://schemas.microsoft.com/office/drawing/2014/main" id="{8A57F086-4102-493F-B1E8-503FC2D6767E}"/>
                  </a:ext>
                </a:extLst>
              </p:cNvPr>
              <p:cNvSpPr/>
              <p:nvPr/>
            </p:nvSpPr>
            <p:spPr>
              <a:xfrm rot="695271">
                <a:off x="540505" y="2690341"/>
                <a:ext cx="178442" cy="28933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43" name="Rectangle: Rounded Corners 242">
                <a:extLst>
                  <a:ext uri="{FF2B5EF4-FFF2-40B4-BE49-F238E27FC236}">
                    <a16:creationId xmlns:a16="http://schemas.microsoft.com/office/drawing/2014/main" id="{3A475929-E6D0-45BB-8A56-153B5A1C8AD4}"/>
                  </a:ext>
                </a:extLst>
              </p:cNvPr>
              <p:cNvSpPr/>
              <p:nvPr/>
            </p:nvSpPr>
            <p:spPr>
              <a:xfrm rot="695271">
                <a:off x="540505" y="2807725"/>
                <a:ext cx="178442" cy="28933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5478942B-90D1-4DA7-AF66-7B48C041A5AD}"/>
                  </a:ext>
                </a:extLst>
              </p:cNvPr>
              <p:cNvSpPr/>
              <p:nvPr/>
            </p:nvSpPr>
            <p:spPr>
              <a:xfrm>
                <a:off x="2100318" y="765262"/>
                <a:ext cx="620683" cy="20005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G</a:t>
                </a:r>
                <a:r>
                  <a:rPr lang="tr-TR" sz="7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östergeler</a:t>
                </a:r>
                <a:endParaRPr lang="tr-TR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17C7B5FF-A647-42F0-AF32-E57E19AC1100}"/>
                  </a:ext>
                </a:extLst>
              </p:cNvPr>
              <p:cNvSpPr/>
              <p:nvPr/>
            </p:nvSpPr>
            <p:spPr>
              <a:xfrm>
                <a:off x="838437" y="758999"/>
                <a:ext cx="797013" cy="20005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G</a:t>
                </a:r>
                <a:r>
                  <a:rPr lang="tr-TR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elişim </a:t>
                </a: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A</a:t>
                </a:r>
                <a:r>
                  <a:rPr lang="tr-TR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lanlar</a:t>
                </a: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ı </a:t>
                </a:r>
                <a:endParaRPr lang="tr-TR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69B1DF55-B68C-4349-B210-6F650A0D8DAA}"/>
                  </a:ext>
                </a:extLst>
              </p:cNvPr>
              <p:cNvSpPr/>
              <p:nvPr/>
            </p:nvSpPr>
            <p:spPr>
              <a:xfrm>
                <a:off x="1629587" y="759730"/>
                <a:ext cx="482824" cy="20005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Ö</a:t>
                </a:r>
                <a:r>
                  <a:rPr lang="tr-TR" sz="7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lçütler</a:t>
                </a:r>
                <a:endParaRPr lang="tr-TR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EFC4135D-A48D-4BB7-A727-E5965B73B06B}"/>
                  </a:ext>
                </a:extLst>
              </p:cNvPr>
              <p:cNvGrpSpPr/>
              <p:nvPr/>
            </p:nvGrpSpPr>
            <p:grpSpPr>
              <a:xfrm>
                <a:off x="854232" y="1815331"/>
                <a:ext cx="1237079" cy="1066103"/>
                <a:chOff x="854232" y="1815331"/>
                <a:chExt cx="1237079" cy="1066103"/>
              </a:xfrm>
            </p:grpSpPr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0FB41637-39B1-4F72-9D10-57F39BEA45D4}"/>
                    </a:ext>
                  </a:extLst>
                </p:cNvPr>
                <p:cNvSpPr/>
                <p:nvPr/>
              </p:nvSpPr>
              <p:spPr>
                <a:xfrm>
                  <a:off x="1358119" y="1815331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469436F1-4C13-41C5-85B3-BF0AA34F0E93}"/>
                    </a:ext>
                  </a:extLst>
                </p:cNvPr>
                <p:cNvSpPr/>
                <p:nvPr/>
              </p:nvSpPr>
              <p:spPr>
                <a:xfrm>
                  <a:off x="1358119" y="2028641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400" name="Straight Arrow Connector 399">
                  <a:extLst>
                    <a:ext uri="{FF2B5EF4-FFF2-40B4-BE49-F238E27FC236}">
                      <a16:creationId xmlns:a16="http://schemas.microsoft.com/office/drawing/2014/main" id="{B79B2A01-1C42-4F68-A8E2-EF609FB85982}"/>
                    </a:ext>
                  </a:extLst>
                </p:cNvPr>
                <p:cNvCxnSpPr>
                  <a:cxnSpLocks/>
                  <a:stCxn id="398" idx="2"/>
                  <a:endCxn id="399" idx="0"/>
                </p:cNvCxnSpPr>
                <p:nvPr/>
              </p:nvCxnSpPr>
              <p:spPr>
                <a:xfrm>
                  <a:off x="1455559" y="1879518"/>
                  <a:ext cx="0" cy="14912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0C9DF89C-2443-48A6-93DA-F4B76C47DB98}"/>
                    </a:ext>
                  </a:extLst>
                </p:cNvPr>
                <p:cNvSpPr/>
                <p:nvPr/>
              </p:nvSpPr>
              <p:spPr>
                <a:xfrm>
                  <a:off x="1705898" y="2027034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402" name="Straight Arrow Connector 401">
                  <a:extLst>
                    <a:ext uri="{FF2B5EF4-FFF2-40B4-BE49-F238E27FC236}">
                      <a16:creationId xmlns:a16="http://schemas.microsoft.com/office/drawing/2014/main" id="{2395D08F-138D-46E6-9EBD-CD0F3B674710}"/>
                    </a:ext>
                  </a:extLst>
                </p:cNvPr>
                <p:cNvCxnSpPr>
                  <a:cxnSpLocks/>
                  <a:stCxn id="399" idx="3"/>
                  <a:endCxn id="401" idx="1"/>
                </p:cNvCxnSpPr>
                <p:nvPr/>
              </p:nvCxnSpPr>
              <p:spPr>
                <a:xfrm flipV="1">
                  <a:off x="1552998" y="2059128"/>
                  <a:ext cx="152900" cy="160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A262532B-517A-4FF0-9EA3-8698CD8C0E6E}"/>
                    </a:ext>
                  </a:extLst>
                </p:cNvPr>
                <p:cNvSpPr/>
                <p:nvPr/>
              </p:nvSpPr>
              <p:spPr>
                <a:xfrm>
                  <a:off x="1896432" y="2248117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404" name="Straight Arrow Connector 403">
                  <a:extLst>
                    <a:ext uri="{FF2B5EF4-FFF2-40B4-BE49-F238E27FC236}">
                      <a16:creationId xmlns:a16="http://schemas.microsoft.com/office/drawing/2014/main" id="{61925FBB-9889-49D9-B475-77DAC56C7B6F}"/>
                    </a:ext>
                  </a:extLst>
                </p:cNvPr>
                <p:cNvCxnSpPr>
                  <a:cxnSpLocks/>
                  <a:stCxn id="399" idx="2"/>
                  <a:endCxn id="405" idx="0"/>
                </p:cNvCxnSpPr>
                <p:nvPr/>
              </p:nvCxnSpPr>
              <p:spPr>
                <a:xfrm>
                  <a:off x="1455559" y="2092828"/>
                  <a:ext cx="2411" cy="12869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5" name="Oval 404">
                  <a:extLst>
                    <a:ext uri="{FF2B5EF4-FFF2-40B4-BE49-F238E27FC236}">
                      <a16:creationId xmlns:a16="http://schemas.microsoft.com/office/drawing/2014/main" id="{DFC35ED6-A6DF-4896-92E1-7F236CA4B34E}"/>
                    </a:ext>
                  </a:extLst>
                </p:cNvPr>
                <p:cNvSpPr/>
                <p:nvPr/>
              </p:nvSpPr>
              <p:spPr>
                <a:xfrm>
                  <a:off x="1352054" y="2221519"/>
                  <a:ext cx="211832" cy="117384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6" name="Straight Arrow Connector 405">
                  <a:extLst>
                    <a:ext uri="{FF2B5EF4-FFF2-40B4-BE49-F238E27FC236}">
                      <a16:creationId xmlns:a16="http://schemas.microsoft.com/office/drawing/2014/main" id="{FCBCD1DA-62D7-4BE2-9877-8EB63A16193A}"/>
                    </a:ext>
                  </a:extLst>
                </p:cNvPr>
                <p:cNvCxnSpPr>
                  <a:cxnSpLocks/>
                  <a:stCxn id="405" idx="6"/>
                  <a:endCxn id="403" idx="1"/>
                </p:cNvCxnSpPr>
                <p:nvPr/>
              </p:nvCxnSpPr>
              <p:spPr>
                <a:xfrm>
                  <a:off x="1563886" y="2280211"/>
                  <a:ext cx="33254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F29EDFA2-BDAC-4B49-A117-53619A09B779}"/>
                    </a:ext>
                  </a:extLst>
                </p:cNvPr>
                <p:cNvSpPr/>
                <p:nvPr/>
              </p:nvSpPr>
              <p:spPr>
                <a:xfrm>
                  <a:off x="1572208" y="2444738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8" name="Rectangle 407">
                  <a:extLst>
                    <a:ext uri="{FF2B5EF4-FFF2-40B4-BE49-F238E27FC236}">
                      <a16:creationId xmlns:a16="http://schemas.microsoft.com/office/drawing/2014/main" id="{ECDE17FD-B277-42F3-AC5F-87881323DF29}"/>
                    </a:ext>
                  </a:extLst>
                </p:cNvPr>
                <p:cNvSpPr/>
                <p:nvPr/>
              </p:nvSpPr>
              <p:spPr>
                <a:xfrm>
                  <a:off x="1181439" y="2444737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9" name="Rectangle 408">
                  <a:extLst>
                    <a:ext uri="{FF2B5EF4-FFF2-40B4-BE49-F238E27FC236}">
                      <a16:creationId xmlns:a16="http://schemas.microsoft.com/office/drawing/2014/main" id="{B6835C53-378E-4D20-8A4A-04270370A9AD}"/>
                    </a:ext>
                  </a:extLst>
                </p:cNvPr>
                <p:cNvSpPr/>
                <p:nvPr/>
              </p:nvSpPr>
              <p:spPr>
                <a:xfrm>
                  <a:off x="854232" y="2248117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410" name="Straight Arrow Connector 409">
                  <a:extLst>
                    <a:ext uri="{FF2B5EF4-FFF2-40B4-BE49-F238E27FC236}">
                      <a16:creationId xmlns:a16="http://schemas.microsoft.com/office/drawing/2014/main" id="{2BAC3E2A-727C-4086-BF4D-373074A0D021}"/>
                    </a:ext>
                  </a:extLst>
                </p:cNvPr>
                <p:cNvCxnSpPr>
                  <a:cxnSpLocks/>
                  <a:stCxn id="405" idx="5"/>
                  <a:endCxn id="407" idx="0"/>
                </p:cNvCxnSpPr>
                <p:nvPr/>
              </p:nvCxnSpPr>
              <p:spPr>
                <a:xfrm>
                  <a:off x="1532864" y="2321713"/>
                  <a:ext cx="136784" cy="123025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Arrow Connector 410">
                  <a:extLst>
                    <a:ext uri="{FF2B5EF4-FFF2-40B4-BE49-F238E27FC236}">
                      <a16:creationId xmlns:a16="http://schemas.microsoft.com/office/drawing/2014/main" id="{367D6A4D-721D-478A-A0C6-323DDA3F8A0E}"/>
                    </a:ext>
                  </a:extLst>
                </p:cNvPr>
                <p:cNvCxnSpPr>
                  <a:cxnSpLocks/>
                  <a:stCxn id="405" idx="3"/>
                  <a:endCxn id="408" idx="0"/>
                </p:cNvCxnSpPr>
                <p:nvPr/>
              </p:nvCxnSpPr>
              <p:spPr>
                <a:xfrm flipH="1">
                  <a:off x="1278879" y="2321713"/>
                  <a:ext cx="104197" cy="12302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Arrow Connector 411">
                  <a:extLst>
                    <a:ext uri="{FF2B5EF4-FFF2-40B4-BE49-F238E27FC236}">
                      <a16:creationId xmlns:a16="http://schemas.microsoft.com/office/drawing/2014/main" id="{4995D801-CC47-4215-A10D-7E290A0C3DAE}"/>
                    </a:ext>
                  </a:extLst>
                </p:cNvPr>
                <p:cNvCxnSpPr>
                  <a:cxnSpLocks/>
                  <a:stCxn id="405" idx="2"/>
                  <a:endCxn id="409" idx="3"/>
                </p:cNvCxnSpPr>
                <p:nvPr/>
              </p:nvCxnSpPr>
              <p:spPr>
                <a:xfrm flipH="1">
                  <a:off x="1049111" y="2280211"/>
                  <a:ext cx="302943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13" name="Group 412">
                  <a:extLst>
                    <a:ext uri="{FF2B5EF4-FFF2-40B4-BE49-F238E27FC236}">
                      <a16:creationId xmlns:a16="http://schemas.microsoft.com/office/drawing/2014/main" id="{BE89DC29-5A68-4E28-9363-76F084EE9DA8}"/>
                    </a:ext>
                  </a:extLst>
                </p:cNvPr>
                <p:cNvGrpSpPr/>
                <p:nvPr/>
              </p:nvGrpSpPr>
              <p:grpSpPr>
                <a:xfrm>
                  <a:off x="1181439" y="2564895"/>
                  <a:ext cx="194879" cy="316539"/>
                  <a:chOff x="2312846" y="1910772"/>
                  <a:chExt cx="219916" cy="316539"/>
                </a:xfrm>
              </p:grpSpPr>
              <p:sp>
                <p:nvSpPr>
                  <p:cNvPr id="441" name="Rectangle 440">
                    <a:extLst>
                      <a:ext uri="{FF2B5EF4-FFF2-40B4-BE49-F238E27FC236}">
                        <a16:creationId xmlns:a16="http://schemas.microsoft.com/office/drawing/2014/main" id="{4C9EDE30-C554-4E43-9393-7D567C45B25B}"/>
                      </a:ext>
                    </a:extLst>
                  </p:cNvPr>
                  <p:cNvSpPr/>
                  <p:nvPr/>
                </p:nvSpPr>
                <p:spPr>
                  <a:xfrm>
                    <a:off x="2312846" y="1910772"/>
                    <a:ext cx="219916" cy="31653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grpSp>
                <p:nvGrpSpPr>
                  <p:cNvPr id="442" name="Group 441">
                    <a:extLst>
                      <a:ext uri="{FF2B5EF4-FFF2-40B4-BE49-F238E27FC236}">
                        <a16:creationId xmlns:a16="http://schemas.microsoft.com/office/drawing/2014/main" id="{2334D9D2-77DF-4F08-984F-F2027EE83CB7}"/>
                      </a:ext>
                    </a:extLst>
                  </p:cNvPr>
                  <p:cNvGrpSpPr/>
                  <p:nvPr/>
                </p:nvGrpSpPr>
                <p:grpSpPr>
                  <a:xfrm>
                    <a:off x="2345007" y="1955379"/>
                    <a:ext cx="156115" cy="239840"/>
                    <a:chOff x="942429" y="896801"/>
                    <a:chExt cx="566737" cy="239840"/>
                  </a:xfrm>
                </p:grpSpPr>
                <p:cxnSp>
                  <p:nvCxnSpPr>
                    <p:cNvPr id="443" name="Straight Connector 442">
                      <a:extLst>
                        <a:ext uri="{FF2B5EF4-FFF2-40B4-BE49-F238E27FC236}">
                          <a16:creationId xmlns:a16="http://schemas.microsoft.com/office/drawing/2014/main" id="{F72A1109-C1C4-4056-9AD2-DC73B26BFA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89680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4" name="Straight Connector 443">
                      <a:extLst>
                        <a:ext uri="{FF2B5EF4-FFF2-40B4-BE49-F238E27FC236}">
                          <a16:creationId xmlns:a16="http://schemas.microsoft.com/office/drawing/2014/main" id="{4B79DE27-2F13-4701-8C5C-77F8D22800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44769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5" name="Straight Connector 444">
                      <a:extLst>
                        <a:ext uri="{FF2B5EF4-FFF2-40B4-BE49-F238E27FC236}">
                          <a16:creationId xmlns:a16="http://schemas.microsoft.com/office/drawing/2014/main" id="{4BB7A869-B7E9-4D15-B3AE-B072AB887D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92737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6" name="Straight Connector 445">
                      <a:extLst>
                        <a:ext uri="{FF2B5EF4-FFF2-40B4-BE49-F238E27FC236}">
                          <a16:creationId xmlns:a16="http://schemas.microsoft.com/office/drawing/2014/main" id="{24D32FE2-A459-4D3E-9D04-5454E163C8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40705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7" name="Straight Connector 446">
                      <a:extLst>
                        <a:ext uri="{FF2B5EF4-FFF2-40B4-BE49-F238E27FC236}">
                          <a16:creationId xmlns:a16="http://schemas.microsoft.com/office/drawing/2014/main" id="{2CFC577F-3FCD-424A-9EEF-46ECE97096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88673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8" name="Straight Connector 447">
                      <a:extLst>
                        <a:ext uri="{FF2B5EF4-FFF2-40B4-BE49-F238E27FC236}">
                          <a16:creationId xmlns:a16="http://schemas.microsoft.com/office/drawing/2014/main" id="{DB0F47FE-E7FB-4A67-A6FF-B3E66AACAA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13664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14" name="Group 413">
                  <a:extLst>
                    <a:ext uri="{FF2B5EF4-FFF2-40B4-BE49-F238E27FC236}">
                      <a16:creationId xmlns:a16="http://schemas.microsoft.com/office/drawing/2014/main" id="{CD147DCA-247C-4835-AE03-B92DA973E466}"/>
                    </a:ext>
                  </a:extLst>
                </p:cNvPr>
                <p:cNvGrpSpPr/>
                <p:nvPr/>
              </p:nvGrpSpPr>
              <p:grpSpPr>
                <a:xfrm>
                  <a:off x="1571392" y="2564895"/>
                  <a:ext cx="194879" cy="316539"/>
                  <a:chOff x="2312846" y="1910772"/>
                  <a:chExt cx="219916" cy="316539"/>
                </a:xfrm>
              </p:grpSpPr>
              <p:sp>
                <p:nvSpPr>
                  <p:cNvPr id="433" name="Rectangle 432">
                    <a:extLst>
                      <a:ext uri="{FF2B5EF4-FFF2-40B4-BE49-F238E27FC236}">
                        <a16:creationId xmlns:a16="http://schemas.microsoft.com/office/drawing/2014/main" id="{1EF3045E-7AC4-40CB-8E47-6191891BC5E1}"/>
                      </a:ext>
                    </a:extLst>
                  </p:cNvPr>
                  <p:cNvSpPr/>
                  <p:nvPr/>
                </p:nvSpPr>
                <p:spPr>
                  <a:xfrm>
                    <a:off x="2312846" y="1910772"/>
                    <a:ext cx="219916" cy="31653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grpSp>
                <p:nvGrpSpPr>
                  <p:cNvPr id="434" name="Group 433">
                    <a:extLst>
                      <a:ext uri="{FF2B5EF4-FFF2-40B4-BE49-F238E27FC236}">
                        <a16:creationId xmlns:a16="http://schemas.microsoft.com/office/drawing/2014/main" id="{D8E8D247-7451-4EA2-A22F-3803B4FE2685}"/>
                      </a:ext>
                    </a:extLst>
                  </p:cNvPr>
                  <p:cNvGrpSpPr/>
                  <p:nvPr/>
                </p:nvGrpSpPr>
                <p:grpSpPr>
                  <a:xfrm>
                    <a:off x="2345007" y="1955379"/>
                    <a:ext cx="156115" cy="239840"/>
                    <a:chOff x="942429" y="896801"/>
                    <a:chExt cx="566737" cy="239840"/>
                  </a:xfrm>
                </p:grpSpPr>
                <p:cxnSp>
                  <p:nvCxnSpPr>
                    <p:cNvPr id="435" name="Straight Connector 434">
                      <a:extLst>
                        <a:ext uri="{FF2B5EF4-FFF2-40B4-BE49-F238E27FC236}">
                          <a16:creationId xmlns:a16="http://schemas.microsoft.com/office/drawing/2014/main" id="{A7E3707B-BACF-426F-8DA2-4550B3C9D6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89680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6" name="Straight Connector 435">
                      <a:extLst>
                        <a:ext uri="{FF2B5EF4-FFF2-40B4-BE49-F238E27FC236}">
                          <a16:creationId xmlns:a16="http://schemas.microsoft.com/office/drawing/2014/main" id="{8758E74F-08A2-4F28-8440-709E51E6A6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44769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7" name="Straight Connector 436">
                      <a:extLst>
                        <a:ext uri="{FF2B5EF4-FFF2-40B4-BE49-F238E27FC236}">
                          <a16:creationId xmlns:a16="http://schemas.microsoft.com/office/drawing/2014/main" id="{86356478-C6EA-4C31-8880-B694A36C7D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92737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8" name="Straight Connector 437">
                      <a:extLst>
                        <a:ext uri="{FF2B5EF4-FFF2-40B4-BE49-F238E27FC236}">
                          <a16:creationId xmlns:a16="http://schemas.microsoft.com/office/drawing/2014/main" id="{1011BEB3-C805-41D4-9650-B71045E64C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40705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9" name="Straight Connector 438">
                      <a:extLst>
                        <a:ext uri="{FF2B5EF4-FFF2-40B4-BE49-F238E27FC236}">
                          <a16:creationId xmlns:a16="http://schemas.microsoft.com/office/drawing/2014/main" id="{7EE6F5C1-F282-4EF9-9AA1-CC58EC8B5D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88673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0" name="Straight Connector 439">
                      <a:extLst>
                        <a:ext uri="{FF2B5EF4-FFF2-40B4-BE49-F238E27FC236}">
                          <a16:creationId xmlns:a16="http://schemas.microsoft.com/office/drawing/2014/main" id="{429A9B0B-D165-453E-8B2B-AF894390D8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13664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15" name="Group 414">
                  <a:extLst>
                    <a:ext uri="{FF2B5EF4-FFF2-40B4-BE49-F238E27FC236}">
                      <a16:creationId xmlns:a16="http://schemas.microsoft.com/office/drawing/2014/main" id="{2D64DD55-33E7-4A3E-A707-A36D899EB40D}"/>
                    </a:ext>
                  </a:extLst>
                </p:cNvPr>
                <p:cNvGrpSpPr/>
                <p:nvPr/>
              </p:nvGrpSpPr>
              <p:grpSpPr>
                <a:xfrm>
                  <a:off x="854865" y="2361534"/>
                  <a:ext cx="194879" cy="316539"/>
                  <a:chOff x="2312846" y="1910772"/>
                  <a:chExt cx="219916" cy="316539"/>
                </a:xfrm>
              </p:grpSpPr>
              <p:sp>
                <p:nvSpPr>
                  <p:cNvPr id="425" name="Rectangle 424">
                    <a:extLst>
                      <a:ext uri="{FF2B5EF4-FFF2-40B4-BE49-F238E27FC236}">
                        <a16:creationId xmlns:a16="http://schemas.microsoft.com/office/drawing/2014/main" id="{1F608C9A-FD36-4144-8761-5878536F650D}"/>
                      </a:ext>
                    </a:extLst>
                  </p:cNvPr>
                  <p:cNvSpPr/>
                  <p:nvPr/>
                </p:nvSpPr>
                <p:spPr>
                  <a:xfrm>
                    <a:off x="2312846" y="1910772"/>
                    <a:ext cx="219916" cy="31653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grpSp>
                <p:nvGrpSpPr>
                  <p:cNvPr id="426" name="Group 425">
                    <a:extLst>
                      <a:ext uri="{FF2B5EF4-FFF2-40B4-BE49-F238E27FC236}">
                        <a16:creationId xmlns:a16="http://schemas.microsoft.com/office/drawing/2014/main" id="{49FC4443-6D9B-4CFA-9DCA-C7CF2996CA59}"/>
                      </a:ext>
                    </a:extLst>
                  </p:cNvPr>
                  <p:cNvGrpSpPr/>
                  <p:nvPr/>
                </p:nvGrpSpPr>
                <p:grpSpPr>
                  <a:xfrm>
                    <a:off x="2345007" y="1955379"/>
                    <a:ext cx="156115" cy="239840"/>
                    <a:chOff x="942429" y="896801"/>
                    <a:chExt cx="566737" cy="239840"/>
                  </a:xfrm>
                </p:grpSpPr>
                <p:cxnSp>
                  <p:nvCxnSpPr>
                    <p:cNvPr id="427" name="Straight Connector 426">
                      <a:extLst>
                        <a:ext uri="{FF2B5EF4-FFF2-40B4-BE49-F238E27FC236}">
                          <a16:creationId xmlns:a16="http://schemas.microsoft.com/office/drawing/2014/main" id="{D35E4F5F-C300-4B01-B28B-72C9A477A1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89680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8" name="Straight Connector 427">
                      <a:extLst>
                        <a:ext uri="{FF2B5EF4-FFF2-40B4-BE49-F238E27FC236}">
                          <a16:creationId xmlns:a16="http://schemas.microsoft.com/office/drawing/2014/main" id="{084D47BA-97E7-4A75-932C-7BC1406ADF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44769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9" name="Straight Connector 428">
                      <a:extLst>
                        <a:ext uri="{FF2B5EF4-FFF2-40B4-BE49-F238E27FC236}">
                          <a16:creationId xmlns:a16="http://schemas.microsoft.com/office/drawing/2014/main" id="{B4036C6E-86A2-421F-A0E5-2ADE25A263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92737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0" name="Straight Connector 429">
                      <a:extLst>
                        <a:ext uri="{FF2B5EF4-FFF2-40B4-BE49-F238E27FC236}">
                          <a16:creationId xmlns:a16="http://schemas.microsoft.com/office/drawing/2014/main" id="{F008733E-67BD-4E4C-8980-2944C4C566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40705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1" name="Straight Connector 430">
                      <a:extLst>
                        <a:ext uri="{FF2B5EF4-FFF2-40B4-BE49-F238E27FC236}">
                          <a16:creationId xmlns:a16="http://schemas.microsoft.com/office/drawing/2014/main" id="{EDD8F757-0822-445C-940E-B3605A5E8F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88673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2" name="Straight Connector 431">
                      <a:extLst>
                        <a:ext uri="{FF2B5EF4-FFF2-40B4-BE49-F238E27FC236}">
                          <a16:creationId xmlns:a16="http://schemas.microsoft.com/office/drawing/2014/main" id="{957CCD2E-2F1A-4160-B70F-2DA4E22A33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13664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16" name="Group 415">
                  <a:extLst>
                    <a:ext uri="{FF2B5EF4-FFF2-40B4-BE49-F238E27FC236}">
                      <a16:creationId xmlns:a16="http://schemas.microsoft.com/office/drawing/2014/main" id="{0A6F2DC7-B8C1-4ABE-8717-736B085F4B2B}"/>
                    </a:ext>
                  </a:extLst>
                </p:cNvPr>
                <p:cNvGrpSpPr/>
                <p:nvPr/>
              </p:nvGrpSpPr>
              <p:grpSpPr>
                <a:xfrm>
                  <a:off x="1896431" y="2357677"/>
                  <a:ext cx="194879" cy="316539"/>
                  <a:chOff x="2312846" y="1910772"/>
                  <a:chExt cx="219916" cy="316539"/>
                </a:xfrm>
              </p:grpSpPr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5588AAF9-1081-4296-9572-BDE3C86F1065}"/>
                      </a:ext>
                    </a:extLst>
                  </p:cNvPr>
                  <p:cNvSpPr/>
                  <p:nvPr/>
                </p:nvSpPr>
                <p:spPr>
                  <a:xfrm>
                    <a:off x="2312846" y="1910772"/>
                    <a:ext cx="219916" cy="31653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grpSp>
                <p:nvGrpSpPr>
                  <p:cNvPr id="418" name="Group 417">
                    <a:extLst>
                      <a:ext uri="{FF2B5EF4-FFF2-40B4-BE49-F238E27FC236}">
                        <a16:creationId xmlns:a16="http://schemas.microsoft.com/office/drawing/2014/main" id="{B4EE1FCE-9ADA-41F5-9A01-B5C984F8E106}"/>
                      </a:ext>
                    </a:extLst>
                  </p:cNvPr>
                  <p:cNvGrpSpPr/>
                  <p:nvPr/>
                </p:nvGrpSpPr>
                <p:grpSpPr>
                  <a:xfrm>
                    <a:off x="2345007" y="1955379"/>
                    <a:ext cx="156115" cy="239840"/>
                    <a:chOff x="942429" y="896801"/>
                    <a:chExt cx="566737" cy="239840"/>
                  </a:xfrm>
                </p:grpSpPr>
                <p:cxnSp>
                  <p:nvCxnSpPr>
                    <p:cNvPr id="419" name="Straight Connector 418">
                      <a:extLst>
                        <a:ext uri="{FF2B5EF4-FFF2-40B4-BE49-F238E27FC236}">
                          <a16:creationId xmlns:a16="http://schemas.microsoft.com/office/drawing/2014/main" id="{FC111980-A7F1-4196-9541-CE7B7BD163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89680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0" name="Straight Connector 419">
                      <a:extLst>
                        <a:ext uri="{FF2B5EF4-FFF2-40B4-BE49-F238E27FC236}">
                          <a16:creationId xmlns:a16="http://schemas.microsoft.com/office/drawing/2014/main" id="{19E24001-578D-4772-8719-51250C2DC1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44769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1" name="Straight Connector 420">
                      <a:extLst>
                        <a:ext uri="{FF2B5EF4-FFF2-40B4-BE49-F238E27FC236}">
                          <a16:creationId xmlns:a16="http://schemas.microsoft.com/office/drawing/2014/main" id="{6FE2BB4D-CC61-41A9-AF96-2F8C15D51C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92737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2" name="Straight Connector 421">
                      <a:extLst>
                        <a:ext uri="{FF2B5EF4-FFF2-40B4-BE49-F238E27FC236}">
                          <a16:creationId xmlns:a16="http://schemas.microsoft.com/office/drawing/2014/main" id="{387A2D7B-52CC-4ED2-B333-62C3956580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40705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3" name="Straight Connector 422">
                      <a:extLst>
                        <a:ext uri="{FF2B5EF4-FFF2-40B4-BE49-F238E27FC236}">
                          <a16:creationId xmlns:a16="http://schemas.microsoft.com/office/drawing/2014/main" id="{463FA80B-51A8-4ABA-A187-A0FD37A590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88673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4" name="Straight Connector 423">
                      <a:extLst>
                        <a:ext uri="{FF2B5EF4-FFF2-40B4-BE49-F238E27FC236}">
                          <a16:creationId xmlns:a16="http://schemas.microsoft.com/office/drawing/2014/main" id="{2EAC0952-B919-4676-B1EF-ED5520C8E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13664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A9130292-9C80-45FF-BAAA-AB93A3D5B195}"/>
                  </a:ext>
                </a:extLst>
              </p:cNvPr>
              <p:cNvGrpSpPr/>
              <p:nvPr/>
            </p:nvGrpSpPr>
            <p:grpSpPr>
              <a:xfrm>
                <a:off x="2249361" y="2429526"/>
                <a:ext cx="471640" cy="451908"/>
                <a:chOff x="902829" y="837089"/>
                <a:chExt cx="664571" cy="451908"/>
              </a:xfrm>
            </p:grpSpPr>
            <p:sp>
              <p:nvSpPr>
                <p:cNvPr id="388" name="Rectangle 387">
                  <a:extLst>
                    <a:ext uri="{FF2B5EF4-FFF2-40B4-BE49-F238E27FC236}">
                      <a16:creationId xmlns:a16="http://schemas.microsoft.com/office/drawing/2014/main" id="{88998486-1715-4193-AAA1-1AA7D9904896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389" name="Group 388">
                  <a:extLst>
                    <a:ext uri="{FF2B5EF4-FFF2-40B4-BE49-F238E27FC236}">
                      <a16:creationId xmlns:a16="http://schemas.microsoft.com/office/drawing/2014/main" id="{8DD5125E-64F3-4572-B4FA-E6DB408A1268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390" name="Straight Connector 389">
                    <a:extLst>
                      <a:ext uri="{FF2B5EF4-FFF2-40B4-BE49-F238E27FC236}">
                        <a16:creationId xmlns:a16="http://schemas.microsoft.com/office/drawing/2014/main" id="{078BE4C7-423E-4D2C-BFF2-ECF1FCAD5C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1" name="Straight Connector 390">
                    <a:extLst>
                      <a:ext uri="{FF2B5EF4-FFF2-40B4-BE49-F238E27FC236}">
                        <a16:creationId xmlns:a16="http://schemas.microsoft.com/office/drawing/2014/main" id="{688A09D6-BB9D-4C0B-9D19-E8986F7702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2" name="Straight Connector 391">
                    <a:extLst>
                      <a:ext uri="{FF2B5EF4-FFF2-40B4-BE49-F238E27FC236}">
                        <a16:creationId xmlns:a16="http://schemas.microsoft.com/office/drawing/2014/main" id="{8B3D24E3-239E-4201-B25E-5A09A11745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3" name="Straight Connector 392">
                    <a:extLst>
                      <a:ext uri="{FF2B5EF4-FFF2-40B4-BE49-F238E27FC236}">
                        <a16:creationId xmlns:a16="http://schemas.microsoft.com/office/drawing/2014/main" id="{ADCF92C3-AE29-4409-9207-8A95E0ECB6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" name="Straight Connector 393">
                    <a:extLst>
                      <a:ext uri="{FF2B5EF4-FFF2-40B4-BE49-F238E27FC236}">
                        <a16:creationId xmlns:a16="http://schemas.microsoft.com/office/drawing/2014/main" id="{8EFB7BFE-BE57-4A56-A22C-37D313F18B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>
                    <a:extLst>
                      <a:ext uri="{FF2B5EF4-FFF2-40B4-BE49-F238E27FC236}">
                        <a16:creationId xmlns:a16="http://schemas.microsoft.com/office/drawing/2014/main" id="{6707279A-ED56-4395-9816-7C8350BDD2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" name="Straight Connector 395">
                    <a:extLst>
                      <a:ext uri="{FF2B5EF4-FFF2-40B4-BE49-F238E27FC236}">
                        <a16:creationId xmlns:a16="http://schemas.microsoft.com/office/drawing/2014/main" id="{5BE49C00-D5CB-49E5-9FBE-9F522DE7A1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" name="Straight Connector 396">
                    <a:extLst>
                      <a:ext uri="{FF2B5EF4-FFF2-40B4-BE49-F238E27FC236}">
                        <a16:creationId xmlns:a16="http://schemas.microsoft.com/office/drawing/2014/main" id="{E8B13774-7C2D-4DB4-ADDB-D117C8F9B9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24500CA4-1D90-4527-8342-FFC68DEDF109}"/>
                  </a:ext>
                </a:extLst>
              </p:cNvPr>
              <p:cNvGrpSpPr/>
              <p:nvPr/>
            </p:nvGrpSpPr>
            <p:grpSpPr>
              <a:xfrm>
                <a:off x="2762249" y="2429005"/>
                <a:ext cx="471640" cy="451908"/>
                <a:chOff x="902829" y="837089"/>
                <a:chExt cx="664571" cy="451908"/>
              </a:xfrm>
            </p:grpSpPr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263EFA3A-2668-441A-A1A0-4C9BA617609D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6B12F761-7768-4C55-9182-08D5EB04115F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380" name="Straight Connector 379">
                    <a:extLst>
                      <a:ext uri="{FF2B5EF4-FFF2-40B4-BE49-F238E27FC236}">
                        <a16:creationId xmlns:a16="http://schemas.microsoft.com/office/drawing/2014/main" id="{BB7CD96B-4DC6-4A7C-B073-50FDB5E3F5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1" name="Straight Connector 380">
                    <a:extLst>
                      <a:ext uri="{FF2B5EF4-FFF2-40B4-BE49-F238E27FC236}">
                        <a16:creationId xmlns:a16="http://schemas.microsoft.com/office/drawing/2014/main" id="{7AA39C00-5C0C-4BED-B10B-070FB8B6FB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7CAC267A-5B47-4951-84BA-B866D9ADF6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3" name="Straight Connector 382">
                    <a:extLst>
                      <a:ext uri="{FF2B5EF4-FFF2-40B4-BE49-F238E27FC236}">
                        <a16:creationId xmlns:a16="http://schemas.microsoft.com/office/drawing/2014/main" id="{E8702547-204D-4B76-9B25-E7B68FB381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4" name="Straight Connector 383">
                    <a:extLst>
                      <a:ext uri="{FF2B5EF4-FFF2-40B4-BE49-F238E27FC236}">
                        <a16:creationId xmlns:a16="http://schemas.microsoft.com/office/drawing/2014/main" id="{BF14C019-671E-44F3-A67E-26D4C24C81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Straight Connector 384">
                    <a:extLst>
                      <a:ext uri="{FF2B5EF4-FFF2-40B4-BE49-F238E27FC236}">
                        <a16:creationId xmlns:a16="http://schemas.microsoft.com/office/drawing/2014/main" id="{4E8D4223-3940-46FF-A10E-81CFBA1E6C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6" name="Straight Connector 385">
                    <a:extLst>
                      <a:ext uri="{FF2B5EF4-FFF2-40B4-BE49-F238E27FC236}">
                        <a16:creationId xmlns:a16="http://schemas.microsoft.com/office/drawing/2014/main" id="{C6157C17-BB15-4DFD-BDC0-72271983D4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7" name="Straight Connector 386">
                    <a:extLst>
                      <a:ext uri="{FF2B5EF4-FFF2-40B4-BE49-F238E27FC236}">
                        <a16:creationId xmlns:a16="http://schemas.microsoft.com/office/drawing/2014/main" id="{B3B3332E-8953-431F-8B56-C684F703EE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8543C5D3-EE79-43B6-BFA2-BDB60B68FFD0}"/>
                  </a:ext>
                </a:extLst>
              </p:cNvPr>
              <p:cNvGrpSpPr/>
              <p:nvPr/>
            </p:nvGrpSpPr>
            <p:grpSpPr>
              <a:xfrm>
                <a:off x="3282880" y="2429005"/>
                <a:ext cx="471640" cy="451908"/>
                <a:chOff x="902829" y="837089"/>
                <a:chExt cx="664571" cy="451908"/>
              </a:xfrm>
            </p:grpSpPr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45D36F21-798A-4BEB-9677-1CC823D0A4CF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369" name="Group 368">
                  <a:extLst>
                    <a:ext uri="{FF2B5EF4-FFF2-40B4-BE49-F238E27FC236}">
                      <a16:creationId xmlns:a16="http://schemas.microsoft.com/office/drawing/2014/main" id="{2B3E0687-4265-4B3E-81F0-F85C936C79BE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370" name="Straight Connector 369">
                    <a:extLst>
                      <a:ext uri="{FF2B5EF4-FFF2-40B4-BE49-F238E27FC236}">
                        <a16:creationId xmlns:a16="http://schemas.microsoft.com/office/drawing/2014/main" id="{C01CDA77-2E93-49E8-98E5-40D4C1F712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" name="Straight Connector 370">
                    <a:extLst>
                      <a:ext uri="{FF2B5EF4-FFF2-40B4-BE49-F238E27FC236}">
                        <a16:creationId xmlns:a16="http://schemas.microsoft.com/office/drawing/2014/main" id="{5E33E4F3-91FB-4367-87CE-6E69085E7A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C71D1E13-3FF4-4CE1-9502-8E1C2A8AA9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3" name="Straight Connector 372">
                    <a:extLst>
                      <a:ext uri="{FF2B5EF4-FFF2-40B4-BE49-F238E27FC236}">
                        <a16:creationId xmlns:a16="http://schemas.microsoft.com/office/drawing/2014/main" id="{2073B271-3496-425D-AF5E-8283003D58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4" name="Straight Connector 373">
                    <a:extLst>
                      <a:ext uri="{FF2B5EF4-FFF2-40B4-BE49-F238E27FC236}">
                        <a16:creationId xmlns:a16="http://schemas.microsoft.com/office/drawing/2014/main" id="{F1A4FB65-62B5-4D91-8E8E-E26D86F7D5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6DE6013D-19E2-4DE3-B572-A49E4EE247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AE2FE949-8F17-48EE-AD24-4D65E555BD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7" name="Straight Connector 376">
                    <a:extLst>
                      <a:ext uri="{FF2B5EF4-FFF2-40B4-BE49-F238E27FC236}">
                        <a16:creationId xmlns:a16="http://schemas.microsoft.com/office/drawing/2014/main" id="{DE2ADE65-7901-42E2-B281-DDD3862D16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748CF026-820B-4A91-BB12-037A132F00A4}"/>
                  </a:ext>
                </a:extLst>
              </p:cNvPr>
              <p:cNvGrpSpPr/>
              <p:nvPr/>
            </p:nvGrpSpPr>
            <p:grpSpPr>
              <a:xfrm>
                <a:off x="3798190" y="2429005"/>
                <a:ext cx="290810" cy="451908"/>
                <a:chOff x="902829" y="837089"/>
                <a:chExt cx="664571" cy="451908"/>
              </a:xfrm>
            </p:grpSpPr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B2068304-C18D-4369-BD7A-724374F1C5A4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0904FC0E-48F6-4F2B-A28E-3BFEA36FD6C3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360" name="Straight Connector 359">
                    <a:extLst>
                      <a:ext uri="{FF2B5EF4-FFF2-40B4-BE49-F238E27FC236}">
                        <a16:creationId xmlns:a16="http://schemas.microsoft.com/office/drawing/2014/main" id="{C0EF3F27-8A7C-4E03-8208-DD163FECE5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1" name="Straight Connector 360">
                    <a:extLst>
                      <a:ext uri="{FF2B5EF4-FFF2-40B4-BE49-F238E27FC236}">
                        <a16:creationId xmlns:a16="http://schemas.microsoft.com/office/drawing/2014/main" id="{777DAA06-BFF2-4FA1-AB64-D3A9432E98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2" name="Straight Connector 361">
                    <a:extLst>
                      <a:ext uri="{FF2B5EF4-FFF2-40B4-BE49-F238E27FC236}">
                        <a16:creationId xmlns:a16="http://schemas.microsoft.com/office/drawing/2014/main" id="{CFD810F9-187E-4E3B-B426-C13BDEBCDA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3" name="Straight Connector 362">
                    <a:extLst>
                      <a:ext uri="{FF2B5EF4-FFF2-40B4-BE49-F238E27FC236}">
                        <a16:creationId xmlns:a16="http://schemas.microsoft.com/office/drawing/2014/main" id="{4D7C342B-D59F-4AD7-90A5-698C7EED49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>
                    <a:extLst>
                      <a:ext uri="{FF2B5EF4-FFF2-40B4-BE49-F238E27FC236}">
                        <a16:creationId xmlns:a16="http://schemas.microsoft.com/office/drawing/2014/main" id="{69D6B96F-C708-4A7A-9C0F-EB510FA3E0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5" name="Straight Connector 364">
                    <a:extLst>
                      <a:ext uri="{FF2B5EF4-FFF2-40B4-BE49-F238E27FC236}">
                        <a16:creationId xmlns:a16="http://schemas.microsoft.com/office/drawing/2014/main" id="{7BA5C18C-7598-43F5-A964-F95733590A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6" name="Straight Connector 365">
                    <a:extLst>
                      <a:ext uri="{FF2B5EF4-FFF2-40B4-BE49-F238E27FC236}">
                        <a16:creationId xmlns:a16="http://schemas.microsoft.com/office/drawing/2014/main" id="{776AA77B-D512-4EC7-9EA1-926D4565D8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>
                    <a:extLst>
                      <a:ext uri="{FF2B5EF4-FFF2-40B4-BE49-F238E27FC236}">
                        <a16:creationId xmlns:a16="http://schemas.microsoft.com/office/drawing/2014/main" id="{08AB53A5-0172-45C6-9169-9CDE998181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8306AF50-A1D2-4D68-8BB2-A58355EF1C50}"/>
                  </a:ext>
                </a:extLst>
              </p:cNvPr>
              <p:cNvGrpSpPr/>
              <p:nvPr/>
            </p:nvGrpSpPr>
            <p:grpSpPr>
              <a:xfrm>
                <a:off x="3362705" y="843579"/>
                <a:ext cx="711051" cy="335776"/>
                <a:chOff x="942429" y="896801"/>
                <a:chExt cx="566737" cy="335776"/>
              </a:xfrm>
            </p:grpSpPr>
            <p:cxnSp>
              <p:nvCxnSpPr>
                <p:cNvPr id="350" name="Straight Connector 349">
                  <a:extLst>
                    <a:ext uri="{FF2B5EF4-FFF2-40B4-BE49-F238E27FC236}">
                      <a16:creationId xmlns:a16="http://schemas.microsoft.com/office/drawing/2014/main" id="{0745BA95-B844-4056-8F75-168187823A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89680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>
                  <a:extLst>
                    <a:ext uri="{FF2B5EF4-FFF2-40B4-BE49-F238E27FC236}">
                      <a16:creationId xmlns:a16="http://schemas.microsoft.com/office/drawing/2014/main" id="{3B3BCDB1-3B38-4556-9BCC-C8189DF5C1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4476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>
                  <a:extLst>
                    <a:ext uri="{FF2B5EF4-FFF2-40B4-BE49-F238E27FC236}">
                      <a16:creationId xmlns:a16="http://schemas.microsoft.com/office/drawing/2014/main" id="{6B69B501-3AEB-4CC7-8833-2D20579D8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9273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>
                  <a:extLst>
                    <a:ext uri="{FF2B5EF4-FFF2-40B4-BE49-F238E27FC236}">
                      <a16:creationId xmlns:a16="http://schemas.microsoft.com/office/drawing/2014/main" id="{7346C63D-43A9-4CDC-9A0D-98E807A47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40705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>
                  <a:extLst>
                    <a:ext uri="{FF2B5EF4-FFF2-40B4-BE49-F238E27FC236}">
                      <a16:creationId xmlns:a16="http://schemas.microsoft.com/office/drawing/2014/main" id="{CB166D30-BB32-4821-A3E5-88F40FBA36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88673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>
                  <a:extLst>
                    <a:ext uri="{FF2B5EF4-FFF2-40B4-BE49-F238E27FC236}">
                      <a16:creationId xmlns:a16="http://schemas.microsoft.com/office/drawing/2014/main" id="{DD24B159-23BE-494B-9EC6-8EB2E1460C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13664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>
                  <a:extLst>
                    <a:ext uri="{FF2B5EF4-FFF2-40B4-BE49-F238E27FC236}">
                      <a16:creationId xmlns:a16="http://schemas.microsoft.com/office/drawing/2014/main" id="{E8255AE6-0C6D-4BF4-8215-1ADB6F98A0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18460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D3A4559E-8ED5-4338-8323-008B39C230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23257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A1FE9889-23C0-4203-BFE1-086562946332}"/>
                  </a:ext>
                </a:extLst>
              </p:cNvPr>
              <p:cNvGrpSpPr/>
              <p:nvPr/>
            </p:nvGrpSpPr>
            <p:grpSpPr>
              <a:xfrm>
                <a:off x="902829" y="930121"/>
                <a:ext cx="664571" cy="547674"/>
                <a:chOff x="902829" y="837089"/>
                <a:chExt cx="664571" cy="451908"/>
              </a:xfrm>
            </p:grpSpPr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568FA43E-110A-40B2-ABF6-8F6DB10F45D5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4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F0795AAC-09EF-4CC8-AFEC-9A56A4381FCE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342" name="Straight Connector 341">
                    <a:extLst>
                      <a:ext uri="{FF2B5EF4-FFF2-40B4-BE49-F238E27FC236}">
                        <a16:creationId xmlns:a16="http://schemas.microsoft.com/office/drawing/2014/main" id="{6A3647CF-9F1C-4527-91FA-A357CBE0F0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Straight Connector 342">
                    <a:extLst>
                      <a:ext uri="{FF2B5EF4-FFF2-40B4-BE49-F238E27FC236}">
                        <a16:creationId xmlns:a16="http://schemas.microsoft.com/office/drawing/2014/main" id="{4B7E0C81-3E2D-4377-9528-5A6698AE08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4" name="Straight Connector 343">
                    <a:extLst>
                      <a:ext uri="{FF2B5EF4-FFF2-40B4-BE49-F238E27FC236}">
                        <a16:creationId xmlns:a16="http://schemas.microsoft.com/office/drawing/2014/main" id="{477C0A74-A4F0-4162-8485-2F302F7AD2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" name="Straight Connector 344">
                    <a:extLst>
                      <a:ext uri="{FF2B5EF4-FFF2-40B4-BE49-F238E27FC236}">
                        <a16:creationId xmlns:a16="http://schemas.microsoft.com/office/drawing/2014/main" id="{D932F3EA-0B6A-43DA-962B-086DCB3864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>
                    <a:extLst>
                      <a:ext uri="{FF2B5EF4-FFF2-40B4-BE49-F238E27FC236}">
                        <a16:creationId xmlns:a16="http://schemas.microsoft.com/office/drawing/2014/main" id="{ECC3C46F-6761-466D-9E3F-049345E179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Straight Connector 346">
                    <a:extLst>
                      <a:ext uri="{FF2B5EF4-FFF2-40B4-BE49-F238E27FC236}">
                        <a16:creationId xmlns:a16="http://schemas.microsoft.com/office/drawing/2014/main" id="{290B182E-8309-4F5E-B0BA-E315733273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AD5B3919-83B8-43F4-AE2F-BB2B03DFDE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>
                    <a:extLst>
                      <a:ext uri="{FF2B5EF4-FFF2-40B4-BE49-F238E27FC236}">
                        <a16:creationId xmlns:a16="http://schemas.microsoft.com/office/drawing/2014/main" id="{22940ECB-A4F7-41F1-A701-1DDFCEF8A2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0CE34BF6-BDB0-4816-BFAD-99E29034A220}"/>
                  </a:ext>
                </a:extLst>
              </p:cNvPr>
              <p:cNvGrpSpPr/>
              <p:nvPr/>
            </p:nvGrpSpPr>
            <p:grpSpPr>
              <a:xfrm>
                <a:off x="2506287" y="939515"/>
                <a:ext cx="572237" cy="547674"/>
                <a:chOff x="2506287" y="843715"/>
                <a:chExt cx="572237" cy="451908"/>
              </a:xfrm>
            </p:grpSpPr>
            <p:sp>
              <p:nvSpPr>
                <p:cNvPr id="337" name="Rectangle 336">
                  <a:extLst>
                    <a:ext uri="{FF2B5EF4-FFF2-40B4-BE49-F238E27FC236}">
                      <a16:creationId xmlns:a16="http://schemas.microsoft.com/office/drawing/2014/main" id="{78691003-99F4-4B99-869B-1D30A8FCCF77}"/>
                    </a:ext>
                  </a:extLst>
                </p:cNvPr>
                <p:cNvSpPr/>
                <p:nvPr/>
              </p:nvSpPr>
              <p:spPr>
                <a:xfrm>
                  <a:off x="2506287" y="843715"/>
                  <a:ext cx="572237" cy="45190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0758017C-1DFE-4A1A-8C0E-AC051A9419B8}"/>
                    </a:ext>
                  </a:extLst>
                </p:cNvPr>
                <p:cNvSpPr/>
                <p:nvPr/>
              </p:nvSpPr>
              <p:spPr>
                <a:xfrm>
                  <a:off x="2900338" y="890405"/>
                  <a:ext cx="130935" cy="12125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79B347CD-00CC-44E7-81B9-3081561693C4}"/>
                    </a:ext>
                  </a:extLst>
                </p:cNvPr>
                <p:cNvSpPr/>
                <p:nvPr/>
              </p:nvSpPr>
              <p:spPr>
                <a:xfrm>
                  <a:off x="2558349" y="1140298"/>
                  <a:ext cx="130935" cy="12125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C0730170-FC8B-4187-B6B2-04636882CEB9}"/>
                  </a:ext>
                </a:extLst>
              </p:cNvPr>
              <p:cNvGrpSpPr/>
              <p:nvPr/>
            </p:nvGrpSpPr>
            <p:grpSpPr>
              <a:xfrm>
                <a:off x="1665628" y="930121"/>
                <a:ext cx="410530" cy="547674"/>
                <a:chOff x="1665628" y="837089"/>
                <a:chExt cx="297771" cy="451908"/>
              </a:xfrm>
            </p:grpSpPr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AAA8DEBE-3A29-4D71-824A-A2F16AD0E30F}"/>
                    </a:ext>
                  </a:extLst>
                </p:cNvPr>
                <p:cNvSpPr/>
                <p:nvPr/>
              </p:nvSpPr>
              <p:spPr>
                <a:xfrm>
                  <a:off x="1665628" y="837089"/>
                  <a:ext cx="297771" cy="451908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328" name="Group 327">
                  <a:extLst>
                    <a:ext uri="{FF2B5EF4-FFF2-40B4-BE49-F238E27FC236}">
                      <a16:creationId xmlns:a16="http://schemas.microsoft.com/office/drawing/2014/main" id="{7A22BBF2-0FAC-4CB3-9937-2968C2E45BA1}"/>
                    </a:ext>
                  </a:extLst>
                </p:cNvPr>
                <p:cNvGrpSpPr/>
                <p:nvPr/>
              </p:nvGrpSpPr>
              <p:grpSpPr>
                <a:xfrm>
                  <a:off x="1703606" y="893920"/>
                  <a:ext cx="206182" cy="335776"/>
                  <a:chOff x="942429" y="896801"/>
                  <a:chExt cx="566737" cy="335776"/>
                </a:xfrm>
              </p:grpSpPr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23E37D98-4DD0-4BA8-9DA0-A17041B86F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DC4881B5-7452-4FE5-A317-9E7FB25597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" name="Straight Connector 330">
                    <a:extLst>
                      <a:ext uri="{FF2B5EF4-FFF2-40B4-BE49-F238E27FC236}">
                        <a16:creationId xmlns:a16="http://schemas.microsoft.com/office/drawing/2014/main" id="{A9211989-9534-45E7-80FF-5C698F3AD4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2" name="Straight Connector 331">
                    <a:extLst>
                      <a:ext uri="{FF2B5EF4-FFF2-40B4-BE49-F238E27FC236}">
                        <a16:creationId xmlns:a16="http://schemas.microsoft.com/office/drawing/2014/main" id="{2AEE9243-A1E4-4422-8D45-9C392873A3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3" name="Straight Connector 332">
                    <a:extLst>
                      <a:ext uri="{FF2B5EF4-FFF2-40B4-BE49-F238E27FC236}">
                        <a16:creationId xmlns:a16="http://schemas.microsoft.com/office/drawing/2014/main" id="{2B2DE6EA-E21C-4C76-B308-3667F497A4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4" name="Straight Connector 333">
                    <a:extLst>
                      <a:ext uri="{FF2B5EF4-FFF2-40B4-BE49-F238E27FC236}">
                        <a16:creationId xmlns:a16="http://schemas.microsoft.com/office/drawing/2014/main" id="{D0FF9053-63D3-4AEC-806A-4AA53B3313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5" name="Straight Connector 334">
                    <a:extLst>
                      <a:ext uri="{FF2B5EF4-FFF2-40B4-BE49-F238E27FC236}">
                        <a16:creationId xmlns:a16="http://schemas.microsoft.com/office/drawing/2014/main" id="{6B83F363-28C2-4CE7-BC64-09877AC956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" name="Straight Connector 335">
                    <a:extLst>
                      <a:ext uri="{FF2B5EF4-FFF2-40B4-BE49-F238E27FC236}">
                        <a16:creationId xmlns:a16="http://schemas.microsoft.com/office/drawing/2014/main" id="{3AFD12A6-F1BC-4D93-B5D7-0F6B5ADB32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E3033421-DE9D-4868-9784-CC506BC1AB82}"/>
                  </a:ext>
                </a:extLst>
              </p:cNvPr>
              <p:cNvGrpSpPr/>
              <p:nvPr/>
            </p:nvGrpSpPr>
            <p:grpSpPr>
              <a:xfrm>
                <a:off x="2181033" y="939515"/>
                <a:ext cx="297771" cy="547674"/>
                <a:chOff x="2181033" y="846483"/>
                <a:chExt cx="297771" cy="640706"/>
              </a:xfrm>
            </p:grpSpPr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BCAB25F2-A9BD-4FB1-82CC-722D4B437951}"/>
                    </a:ext>
                  </a:extLst>
                </p:cNvPr>
                <p:cNvSpPr/>
                <p:nvPr/>
              </p:nvSpPr>
              <p:spPr>
                <a:xfrm>
                  <a:off x="2181033" y="846483"/>
                  <a:ext cx="297771" cy="640706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318" name="Group 317">
                  <a:extLst>
                    <a:ext uri="{FF2B5EF4-FFF2-40B4-BE49-F238E27FC236}">
                      <a16:creationId xmlns:a16="http://schemas.microsoft.com/office/drawing/2014/main" id="{3DBB8BA9-8311-431D-ACD8-CEC0CC0039E5}"/>
                    </a:ext>
                  </a:extLst>
                </p:cNvPr>
                <p:cNvGrpSpPr/>
                <p:nvPr/>
              </p:nvGrpSpPr>
              <p:grpSpPr>
                <a:xfrm>
                  <a:off x="2226827" y="893525"/>
                  <a:ext cx="206182" cy="335776"/>
                  <a:chOff x="942429" y="896801"/>
                  <a:chExt cx="566737" cy="335776"/>
                </a:xfrm>
              </p:grpSpPr>
              <p:cxnSp>
                <p:nvCxnSpPr>
                  <p:cNvPr id="319" name="Straight Connector 318">
                    <a:extLst>
                      <a:ext uri="{FF2B5EF4-FFF2-40B4-BE49-F238E27FC236}">
                        <a16:creationId xmlns:a16="http://schemas.microsoft.com/office/drawing/2014/main" id="{B1FD751F-C248-41E6-9230-C7F22176E0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0" name="Straight Connector 319">
                    <a:extLst>
                      <a:ext uri="{FF2B5EF4-FFF2-40B4-BE49-F238E27FC236}">
                        <a16:creationId xmlns:a16="http://schemas.microsoft.com/office/drawing/2014/main" id="{49D8F543-8AB8-44F3-AECF-32981386E6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Straight Connector 320">
                    <a:extLst>
                      <a:ext uri="{FF2B5EF4-FFF2-40B4-BE49-F238E27FC236}">
                        <a16:creationId xmlns:a16="http://schemas.microsoft.com/office/drawing/2014/main" id="{5C9816F5-A2C0-4390-826C-0796E09D9A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" name="Straight Connector 321">
                    <a:extLst>
                      <a:ext uri="{FF2B5EF4-FFF2-40B4-BE49-F238E27FC236}">
                        <a16:creationId xmlns:a16="http://schemas.microsoft.com/office/drawing/2014/main" id="{FFF77BCF-5EA8-463E-B4EB-3E9C32AB6F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Straight Connector 322">
                    <a:extLst>
                      <a:ext uri="{FF2B5EF4-FFF2-40B4-BE49-F238E27FC236}">
                        <a16:creationId xmlns:a16="http://schemas.microsoft.com/office/drawing/2014/main" id="{5AC53884-87FD-4F86-91DA-F1D1A53F52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>
                    <a:extLst>
                      <a:ext uri="{FF2B5EF4-FFF2-40B4-BE49-F238E27FC236}">
                        <a16:creationId xmlns:a16="http://schemas.microsoft.com/office/drawing/2014/main" id="{4C3C3A6B-82F9-45E7-AA74-EB6F1F469A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A2F5E6AB-6295-4CC1-85D0-73F4D1DD7D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C8AA81AF-3D34-47F1-A474-E3171B142B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25B57B1A-ABCA-42F1-BFB9-815D5BA88E6F}"/>
                  </a:ext>
                </a:extLst>
              </p:cNvPr>
              <p:cNvGrpSpPr/>
              <p:nvPr/>
            </p:nvGrpSpPr>
            <p:grpSpPr>
              <a:xfrm>
                <a:off x="872032" y="1755511"/>
                <a:ext cx="311990" cy="347357"/>
                <a:chOff x="903947" y="1381850"/>
                <a:chExt cx="311990" cy="347357"/>
              </a:xfrm>
            </p:grpSpPr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B0F205AD-203F-40D6-AA99-18CEBFAAC5C7}"/>
                    </a:ext>
                  </a:extLst>
                </p:cNvPr>
                <p:cNvSpPr/>
                <p:nvPr/>
              </p:nvSpPr>
              <p:spPr>
                <a:xfrm>
                  <a:off x="903947" y="1467141"/>
                  <a:ext cx="45719" cy="49062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D780AC65-7173-4C2D-9060-DF035B3348B8}"/>
                    </a:ext>
                  </a:extLst>
                </p:cNvPr>
                <p:cNvSpPr/>
                <p:nvPr/>
              </p:nvSpPr>
              <p:spPr>
                <a:xfrm>
                  <a:off x="903947" y="1381850"/>
                  <a:ext cx="45719" cy="49062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07" name="Rectangle 306">
                  <a:extLst>
                    <a:ext uri="{FF2B5EF4-FFF2-40B4-BE49-F238E27FC236}">
                      <a16:creationId xmlns:a16="http://schemas.microsoft.com/office/drawing/2014/main" id="{345A9F3C-4C05-4425-A28D-DEC17CCBE8AE}"/>
                    </a:ext>
                  </a:extLst>
                </p:cNvPr>
                <p:cNvSpPr/>
                <p:nvPr/>
              </p:nvSpPr>
              <p:spPr>
                <a:xfrm>
                  <a:off x="904290" y="1559994"/>
                  <a:ext cx="45719" cy="49062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0F9E5555-0EDA-4D37-8315-05C41C445EB1}"/>
                    </a:ext>
                  </a:extLst>
                </p:cNvPr>
                <p:cNvGrpSpPr/>
                <p:nvPr/>
              </p:nvGrpSpPr>
              <p:grpSpPr>
                <a:xfrm>
                  <a:off x="1009755" y="1393431"/>
                  <a:ext cx="206182" cy="335776"/>
                  <a:chOff x="942429" y="896801"/>
                  <a:chExt cx="566737" cy="335776"/>
                </a:xfrm>
              </p:grpSpPr>
              <p:cxnSp>
                <p:nvCxnSpPr>
                  <p:cNvPr id="309" name="Straight Connector 308">
                    <a:extLst>
                      <a:ext uri="{FF2B5EF4-FFF2-40B4-BE49-F238E27FC236}">
                        <a16:creationId xmlns:a16="http://schemas.microsoft.com/office/drawing/2014/main" id="{2C52E649-ECDD-41A6-A5D9-1777135B29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Straight Connector 309">
                    <a:extLst>
                      <a:ext uri="{FF2B5EF4-FFF2-40B4-BE49-F238E27FC236}">
                        <a16:creationId xmlns:a16="http://schemas.microsoft.com/office/drawing/2014/main" id="{FD8CDB07-BD8E-4D24-B7FB-6CD07E81E7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>
                    <a:extLst>
                      <a:ext uri="{FF2B5EF4-FFF2-40B4-BE49-F238E27FC236}">
                        <a16:creationId xmlns:a16="http://schemas.microsoft.com/office/drawing/2014/main" id="{0F57F606-21BD-416B-B7BE-2A8910D8D0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Straight Connector 311">
                    <a:extLst>
                      <a:ext uri="{FF2B5EF4-FFF2-40B4-BE49-F238E27FC236}">
                        <a16:creationId xmlns:a16="http://schemas.microsoft.com/office/drawing/2014/main" id="{C2C0EBAF-0579-49B9-A531-0DB45AD32B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" name="Straight Connector 312">
                    <a:extLst>
                      <a:ext uri="{FF2B5EF4-FFF2-40B4-BE49-F238E27FC236}">
                        <a16:creationId xmlns:a16="http://schemas.microsoft.com/office/drawing/2014/main" id="{CC3D841D-020D-438B-AF97-788002B2CF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" name="Straight Connector 313">
                    <a:extLst>
                      <a:ext uri="{FF2B5EF4-FFF2-40B4-BE49-F238E27FC236}">
                        <a16:creationId xmlns:a16="http://schemas.microsoft.com/office/drawing/2014/main" id="{65B0C3A6-5BC4-4725-9023-E66305E252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Straight Connector 314">
                    <a:extLst>
                      <a:ext uri="{FF2B5EF4-FFF2-40B4-BE49-F238E27FC236}">
                        <a16:creationId xmlns:a16="http://schemas.microsoft.com/office/drawing/2014/main" id="{E4D771D9-9809-4F82-9437-D5CE47F94D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" name="Straight Connector 315">
                    <a:extLst>
                      <a:ext uri="{FF2B5EF4-FFF2-40B4-BE49-F238E27FC236}">
                        <a16:creationId xmlns:a16="http://schemas.microsoft.com/office/drawing/2014/main" id="{B69E5FE6-7397-447F-B07D-A82E125D81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5A88A4ED-19AB-4044-918F-9030C13E14FD}"/>
                  </a:ext>
                </a:extLst>
              </p:cNvPr>
              <p:cNvGrpSpPr/>
              <p:nvPr/>
            </p:nvGrpSpPr>
            <p:grpSpPr>
              <a:xfrm>
                <a:off x="3761766" y="1290789"/>
                <a:ext cx="311990" cy="347357"/>
                <a:chOff x="1056347" y="1534250"/>
                <a:chExt cx="311990" cy="347357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BE7F82AA-0ED1-4B74-91D6-ED18D0474BF2}"/>
                    </a:ext>
                  </a:extLst>
                </p:cNvPr>
                <p:cNvSpPr/>
                <p:nvPr/>
              </p:nvSpPr>
              <p:spPr>
                <a:xfrm>
                  <a:off x="1056347" y="1619541"/>
                  <a:ext cx="45719" cy="49062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A3D1F88F-C9A0-4B19-BF66-C0A58F52948D}"/>
                    </a:ext>
                  </a:extLst>
                </p:cNvPr>
                <p:cNvSpPr/>
                <p:nvPr/>
              </p:nvSpPr>
              <p:spPr>
                <a:xfrm>
                  <a:off x="1056347" y="1534250"/>
                  <a:ext cx="45719" cy="49062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9B5FE379-6AA5-4A62-9077-DC476B270FC0}"/>
                    </a:ext>
                  </a:extLst>
                </p:cNvPr>
                <p:cNvSpPr/>
                <p:nvPr/>
              </p:nvSpPr>
              <p:spPr>
                <a:xfrm>
                  <a:off x="1056690" y="1712394"/>
                  <a:ext cx="45719" cy="49062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926F5081-590B-444E-8B00-65B46CC2C37C}"/>
                    </a:ext>
                  </a:extLst>
                </p:cNvPr>
                <p:cNvGrpSpPr/>
                <p:nvPr/>
              </p:nvGrpSpPr>
              <p:grpSpPr>
                <a:xfrm>
                  <a:off x="1162155" y="1545831"/>
                  <a:ext cx="206182" cy="335776"/>
                  <a:chOff x="942429" y="896801"/>
                  <a:chExt cx="566737" cy="335776"/>
                </a:xfrm>
              </p:grpSpPr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0A2C8EAC-C388-4E7C-B4D4-B26D19394E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>
                    <a:extLst>
                      <a:ext uri="{FF2B5EF4-FFF2-40B4-BE49-F238E27FC236}">
                        <a16:creationId xmlns:a16="http://schemas.microsoft.com/office/drawing/2014/main" id="{249EAC9C-90DA-4E02-B6E0-EC6235E2A4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Connector 298">
                    <a:extLst>
                      <a:ext uri="{FF2B5EF4-FFF2-40B4-BE49-F238E27FC236}">
                        <a16:creationId xmlns:a16="http://schemas.microsoft.com/office/drawing/2014/main" id="{28EA6D64-D295-4095-A178-65D43EA59E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Straight Connector 299">
                    <a:extLst>
                      <a:ext uri="{FF2B5EF4-FFF2-40B4-BE49-F238E27FC236}">
                        <a16:creationId xmlns:a16="http://schemas.microsoft.com/office/drawing/2014/main" id="{0602C221-D756-44AC-BF60-DD8B78D522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Straight Connector 300">
                    <a:extLst>
                      <a:ext uri="{FF2B5EF4-FFF2-40B4-BE49-F238E27FC236}">
                        <a16:creationId xmlns:a16="http://schemas.microsoft.com/office/drawing/2014/main" id="{254314E3-A458-47F1-A248-242D192EA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Straight Connector 301">
                    <a:extLst>
                      <a:ext uri="{FF2B5EF4-FFF2-40B4-BE49-F238E27FC236}">
                        <a16:creationId xmlns:a16="http://schemas.microsoft.com/office/drawing/2014/main" id="{46A685D6-7034-4E0D-9FFE-E887CCB5F1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Straight Connector 302">
                    <a:extLst>
                      <a:ext uri="{FF2B5EF4-FFF2-40B4-BE49-F238E27FC236}">
                        <a16:creationId xmlns:a16="http://schemas.microsoft.com/office/drawing/2014/main" id="{007D5140-D4D1-42E8-94F0-189DF096B9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Straight Connector 303">
                    <a:extLst>
                      <a:ext uri="{FF2B5EF4-FFF2-40B4-BE49-F238E27FC236}">
                        <a16:creationId xmlns:a16="http://schemas.microsoft.com/office/drawing/2014/main" id="{7E1BEFB8-8DBB-4B5F-AFD1-8130A0DEDF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9" name="Group 258">
                <a:extLst>
                  <a:ext uri="{FF2B5EF4-FFF2-40B4-BE49-F238E27FC236}">
                    <a16:creationId xmlns:a16="http://schemas.microsoft.com/office/drawing/2014/main" id="{4A6B773F-0BFF-46AE-9AA1-EA4EE3FB6056}"/>
                  </a:ext>
                </a:extLst>
              </p:cNvPr>
              <p:cNvGrpSpPr/>
              <p:nvPr/>
            </p:nvGrpSpPr>
            <p:grpSpPr>
              <a:xfrm>
                <a:off x="3362705" y="1295623"/>
                <a:ext cx="311990" cy="347357"/>
                <a:chOff x="1056347" y="1534250"/>
                <a:chExt cx="311990" cy="347357"/>
              </a:xfrm>
            </p:grpSpPr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F65B5398-9AB5-4B89-8246-E645A7049597}"/>
                    </a:ext>
                  </a:extLst>
                </p:cNvPr>
                <p:cNvSpPr/>
                <p:nvPr/>
              </p:nvSpPr>
              <p:spPr>
                <a:xfrm>
                  <a:off x="1056347" y="1619541"/>
                  <a:ext cx="45719" cy="49062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DEC69885-9C79-445C-A62A-67DDE28733A5}"/>
                    </a:ext>
                  </a:extLst>
                </p:cNvPr>
                <p:cNvSpPr/>
                <p:nvPr/>
              </p:nvSpPr>
              <p:spPr>
                <a:xfrm>
                  <a:off x="1056347" y="1534250"/>
                  <a:ext cx="45719" cy="49062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97C80BB0-F161-4CC5-BB5B-77D02F34B713}"/>
                    </a:ext>
                  </a:extLst>
                </p:cNvPr>
                <p:cNvSpPr/>
                <p:nvPr/>
              </p:nvSpPr>
              <p:spPr>
                <a:xfrm>
                  <a:off x="1056690" y="1712394"/>
                  <a:ext cx="45719" cy="49062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3BD82164-0E14-4230-936D-B843778E669B}"/>
                    </a:ext>
                  </a:extLst>
                </p:cNvPr>
                <p:cNvGrpSpPr/>
                <p:nvPr/>
              </p:nvGrpSpPr>
              <p:grpSpPr>
                <a:xfrm>
                  <a:off x="1162155" y="1545831"/>
                  <a:ext cx="206182" cy="335776"/>
                  <a:chOff x="942429" y="896801"/>
                  <a:chExt cx="566737" cy="335776"/>
                </a:xfrm>
              </p:grpSpPr>
              <p:cxnSp>
                <p:nvCxnSpPr>
                  <p:cNvPr id="285" name="Straight Connector 284">
                    <a:extLst>
                      <a:ext uri="{FF2B5EF4-FFF2-40B4-BE49-F238E27FC236}">
                        <a16:creationId xmlns:a16="http://schemas.microsoft.com/office/drawing/2014/main" id="{2D303B58-BF08-4063-9C42-F86374D4E0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>
                    <a:extLst>
                      <a:ext uri="{FF2B5EF4-FFF2-40B4-BE49-F238E27FC236}">
                        <a16:creationId xmlns:a16="http://schemas.microsoft.com/office/drawing/2014/main" id="{2ED61C1D-451B-4726-8726-70BDE83645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DC3AC0E3-FA04-4BC4-B898-FD0B00FDB3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5AF625F-74BA-45FF-86A6-FB9C6561D7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Straight Connector 288">
                    <a:extLst>
                      <a:ext uri="{FF2B5EF4-FFF2-40B4-BE49-F238E27FC236}">
                        <a16:creationId xmlns:a16="http://schemas.microsoft.com/office/drawing/2014/main" id="{A2206628-E68D-4431-A563-FD7DC6962F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Straight Connector 289">
                    <a:extLst>
                      <a:ext uri="{FF2B5EF4-FFF2-40B4-BE49-F238E27FC236}">
                        <a16:creationId xmlns:a16="http://schemas.microsoft.com/office/drawing/2014/main" id="{68195C88-FD4D-4B14-808E-890E5E3530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FAED0D9C-578C-4487-B279-80A6CE27D7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Straight Connector 291">
                    <a:extLst>
                      <a:ext uri="{FF2B5EF4-FFF2-40B4-BE49-F238E27FC236}">
                        <a16:creationId xmlns:a16="http://schemas.microsoft.com/office/drawing/2014/main" id="{4CD2C9D2-8378-4A34-8693-78750470FE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9B9BBDB5-A50A-4C4E-80FE-4A47EBF450DA}"/>
                  </a:ext>
                </a:extLst>
              </p:cNvPr>
              <p:cNvGrpSpPr/>
              <p:nvPr/>
            </p:nvGrpSpPr>
            <p:grpSpPr>
              <a:xfrm>
                <a:off x="3023520" y="1887149"/>
                <a:ext cx="758818" cy="331087"/>
                <a:chOff x="1710487" y="1386492"/>
                <a:chExt cx="758818" cy="331087"/>
              </a:xfrm>
            </p:grpSpPr>
            <p:sp>
              <p:nvSpPr>
                <p:cNvPr id="272" name="Freeform: Shape 271">
                  <a:extLst>
                    <a:ext uri="{FF2B5EF4-FFF2-40B4-BE49-F238E27FC236}">
                      <a16:creationId xmlns:a16="http://schemas.microsoft.com/office/drawing/2014/main" id="{47FBA488-A919-4C6E-8496-7E86CA7A018F}"/>
                    </a:ext>
                  </a:extLst>
                </p:cNvPr>
                <p:cNvSpPr/>
                <p:nvPr/>
              </p:nvSpPr>
              <p:spPr>
                <a:xfrm>
                  <a:off x="1826834" y="1432917"/>
                  <a:ext cx="241729" cy="116505"/>
                </a:xfrm>
                <a:custGeom>
                  <a:avLst/>
                  <a:gdLst>
                    <a:gd name="connsiteX0" fmla="*/ 0 w 271462"/>
                    <a:gd name="connsiteY0" fmla="*/ 0 h 161925"/>
                    <a:gd name="connsiteX1" fmla="*/ 119062 w 271462"/>
                    <a:gd name="connsiteY1" fmla="*/ 38100 h 161925"/>
                    <a:gd name="connsiteX2" fmla="*/ 142875 w 271462"/>
                    <a:gd name="connsiteY2" fmla="*/ 138113 h 161925"/>
                    <a:gd name="connsiteX3" fmla="*/ 271462 w 271462"/>
                    <a:gd name="connsiteY3" fmla="*/ 161925 h 161925"/>
                    <a:gd name="connsiteX0" fmla="*/ 0 w 271462"/>
                    <a:gd name="connsiteY0" fmla="*/ 10 h 161935"/>
                    <a:gd name="connsiteX1" fmla="*/ 119062 w 271462"/>
                    <a:gd name="connsiteY1" fmla="*/ 38110 h 161935"/>
                    <a:gd name="connsiteX2" fmla="*/ 142875 w 271462"/>
                    <a:gd name="connsiteY2" fmla="*/ 138123 h 161935"/>
                    <a:gd name="connsiteX3" fmla="*/ 271462 w 271462"/>
                    <a:gd name="connsiteY3" fmla="*/ 161935 h 161935"/>
                    <a:gd name="connsiteX0" fmla="*/ 0 w 271462"/>
                    <a:gd name="connsiteY0" fmla="*/ 0 h 161925"/>
                    <a:gd name="connsiteX1" fmla="*/ 142875 w 271462"/>
                    <a:gd name="connsiteY1" fmla="*/ 138113 h 161925"/>
                    <a:gd name="connsiteX2" fmla="*/ 271462 w 271462"/>
                    <a:gd name="connsiteY2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5778 h 167703"/>
                    <a:gd name="connsiteX1" fmla="*/ 271462 w 271462"/>
                    <a:gd name="connsiteY1" fmla="*/ 167703 h 167703"/>
                    <a:gd name="connsiteX0" fmla="*/ 0 w 271462"/>
                    <a:gd name="connsiteY0" fmla="*/ 4949 h 171245"/>
                    <a:gd name="connsiteX1" fmla="*/ 271462 w 271462"/>
                    <a:gd name="connsiteY1" fmla="*/ 166874 h 17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62" h="171245">
                      <a:moveTo>
                        <a:pt x="0" y="4949"/>
                      </a:moveTo>
                      <a:cubicBezTo>
                        <a:pt x="157341" y="-37347"/>
                        <a:pt x="100750" y="206494"/>
                        <a:pt x="271462" y="166874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94E45A5B-5EAB-4DD5-9F18-D1B937959FF4}"/>
                    </a:ext>
                  </a:extLst>
                </p:cNvPr>
                <p:cNvSpPr/>
                <p:nvPr/>
              </p:nvSpPr>
              <p:spPr>
                <a:xfrm>
                  <a:off x="1710487" y="1395188"/>
                  <a:ext cx="92850" cy="92850"/>
                </a:xfrm>
                <a:prstGeom prst="ellips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4" name="Oval 273">
                  <a:extLst>
                    <a:ext uri="{FF2B5EF4-FFF2-40B4-BE49-F238E27FC236}">
                      <a16:creationId xmlns:a16="http://schemas.microsoft.com/office/drawing/2014/main" id="{EBD858CE-26C4-4978-8643-17B6948475A4}"/>
                    </a:ext>
                  </a:extLst>
                </p:cNvPr>
                <p:cNvSpPr/>
                <p:nvPr/>
              </p:nvSpPr>
              <p:spPr>
                <a:xfrm>
                  <a:off x="2091467" y="1500619"/>
                  <a:ext cx="92850" cy="92850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5" name="Oval 274">
                  <a:extLst>
                    <a:ext uri="{FF2B5EF4-FFF2-40B4-BE49-F238E27FC236}">
                      <a16:creationId xmlns:a16="http://schemas.microsoft.com/office/drawing/2014/main" id="{AA927611-D96A-4457-AC70-431ABD9D89AF}"/>
                    </a:ext>
                  </a:extLst>
                </p:cNvPr>
                <p:cNvSpPr/>
                <p:nvPr/>
              </p:nvSpPr>
              <p:spPr>
                <a:xfrm>
                  <a:off x="1812742" y="1624729"/>
                  <a:ext cx="92850" cy="92850"/>
                </a:xfrm>
                <a:prstGeom prst="ellips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:a16="http://schemas.microsoft.com/office/drawing/2014/main" id="{21437210-5618-4CF4-BB75-06CEC0F3FFE2}"/>
                    </a:ext>
                  </a:extLst>
                </p:cNvPr>
                <p:cNvSpPr/>
                <p:nvPr/>
              </p:nvSpPr>
              <p:spPr>
                <a:xfrm flipV="1">
                  <a:off x="1924206" y="1571450"/>
                  <a:ext cx="157690" cy="92849"/>
                </a:xfrm>
                <a:custGeom>
                  <a:avLst/>
                  <a:gdLst>
                    <a:gd name="connsiteX0" fmla="*/ 0 w 271462"/>
                    <a:gd name="connsiteY0" fmla="*/ 0 h 161925"/>
                    <a:gd name="connsiteX1" fmla="*/ 119062 w 271462"/>
                    <a:gd name="connsiteY1" fmla="*/ 38100 h 161925"/>
                    <a:gd name="connsiteX2" fmla="*/ 142875 w 271462"/>
                    <a:gd name="connsiteY2" fmla="*/ 138113 h 161925"/>
                    <a:gd name="connsiteX3" fmla="*/ 271462 w 271462"/>
                    <a:gd name="connsiteY3" fmla="*/ 161925 h 161925"/>
                    <a:gd name="connsiteX0" fmla="*/ 0 w 271462"/>
                    <a:gd name="connsiteY0" fmla="*/ 10 h 161935"/>
                    <a:gd name="connsiteX1" fmla="*/ 119062 w 271462"/>
                    <a:gd name="connsiteY1" fmla="*/ 38110 h 161935"/>
                    <a:gd name="connsiteX2" fmla="*/ 142875 w 271462"/>
                    <a:gd name="connsiteY2" fmla="*/ 138123 h 161935"/>
                    <a:gd name="connsiteX3" fmla="*/ 271462 w 271462"/>
                    <a:gd name="connsiteY3" fmla="*/ 161935 h 161935"/>
                    <a:gd name="connsiteX0" fmla="*/ 0 w 271462"/>
                    <a:gd name="connsiteY0" fmla="*/ 0 h 161925"/>
                    <a:gd name="connsiteX1" fmla="*/ 142875 w 271462"/>
                    <a:gd name="connsiteY1" fmla="*/ 138113 h 161925"/>
                    <a:gd name="connsiteX2" fmla="*/ 271462 w 271462"/>
                    <a:gd name="connsiteY2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5778 h 167703"/>
                    <a:gd name="connsiteX1" fmla="*/ 271462 w 271462"/>
                    <a:gd name="connsiteY1" fmla="*/ 167703 h 167703"/>
                    <a:gd name="connsiteX0" fmla="*/ 0 w 271462"/>
                    <a:gd name="connsiteY0" fmla="*/ 4949 h 171245"/>
                    <a:gd name="connsiteX1" fmla="*/ 271462 w 271462"/>
                    <a:gd name="connsiteY1" fmla="*/ 166874 h 17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62" h="171245">
                      <a:moveTo>
                        <a:pt x="0" y="4949"/>
                      </a:moveTo>
                      <a:cubicBezTo>
                        <a:pt x="157341" y="-37347"/>
                        <a:pt x="100750" y="206494"/>
                        <a:pt x="271462" y="166874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35D2CF63-B81F-4436-9019-9A665716E2E6}"/>
                    </a:ext>
                  </a:extLst>
                </p:cNvPr>
                <p:cNvSpPr/>
                <p:nvPr/>
              </p:nvSpPr>
              <p:spPr>
                <a:xfrm rot="21136526" flipV="1">
                  <a:off x="2195642" y="1441614"/>
                  <a:ext cx="157690" cy="92849"/>
                </a:xfrm>
                <a:custGeom>
                  <a:avLst/>
                  <a:gdLst>
                    <a:gd name="connsiteX0" fmla="*/ 0 w 271462"/>
                    <a:gd name="connsiteY0" fmla="*/ 0 h 161925"/>
                    <a:gd name="connsiteX1" fmla="*/ 119062 w 271462"/>
                    <a:gd name="connsiteY1" fmla="*/ 38100 h 161925"/>
                    <a:gd name="connsiteX2" fmla="*/ 142875 w 271462"/>
                    <a:gd name="connsiteY2" fmla="*/ 138113 h 161925"/>
                    <a:gd name="connsiteX3" fmla="*/ 271462 w 271462"/>
                    <a:gd name="connsiteY3" fmla="*/ 161925 h 161925"/>
                    <a:gd name="connsiteX0" fmla="*/ 0 w 271462"/>
                    <a:gd name="connsiteY0" fmla="*/ 10 h 161935"/>
                    <a:gd name="connsiteX1" fmla="*/ 119062 w 271462"/>
                    <a:gd name="connsiteY1" fmla="*/ 38110 h 161935"/>
                    <a:gd name="connsiteX2" fmla="*/ 142875 w 271462"/>
                    <a:gd name="connsiteY2" fmla="*/ 138123 h 161935"/>
                    <a:gd name="connsiteX3" fmla="*/ 271462 w 271462"/>
                    <a:gd name="connsiteY3" fmla="*/ 161935 h 161935"/>
                    <a:gd name="connsiteX0" fmla="*/ 0 w 271462"/>
                    <a:gd name="connsiteY0" fmla="*/ 0 h 161925"/>
                    <a:gd name="connsiteX1" fmla="*/ 142875 w 271462"/>
                    <a:gd name="connsiteY1" fmla="*/ 138113 h 161925"/>
                    <a:gd name="connsiteX2" fmla="*/ 271462 w 271462"/>
                    <a:gd name="connsiteY2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5778 h 167703"/>
                    <a:gd name="connsiteX1" fmla="*/ 271462 w 271462"/>
                    <a:gd name="connsiteY1" fmla="*/ 167703 h 167703"/>
                    <a:gd name="connsiteX0" fmla="*/ 0 w 271462"/>
                    <a:gd name="connsiteY0" fmla="*/ 4949 h 171245"/>
                    <a:gd name="connsiteX1" fmla="*/ 271462 w 271462"/>
                    <a:gd name="connsiteY1" fmla="*/ 166874 h 17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62" h="171245">
                      <a:moveTo>
                        <a:pt x="0" y="4949"/>
                      </a:moveTo>
                      <a:cubicBezTo>
                        <a:pt x="157341" y="-37347"/>
                        <a:pt x="100750" y="206494"/>
                        <a:pt x="271462" y="166874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278" name="Oval 277">
                  <a:extLst>
                    <a:ext uri="{FF2B5EF4-FFF2-40B4-BE49-F238E27FC236}">
                      <a16:creationId xmlns:a16="http://schemas.microsoft.com/office/drawing/2014/main" id="{A55E1F5E-E901-4C4B-9AB2-78A0738463F2}"/>
                    </a:ext>
                  </a:extLst>
                </p:cNvPr>
                <p:cNvSpPr/>
                <p:nvPr/>
              </p:nvSpPr>
              <p:spPr>
                <a:xfrm>
                  <a:off x="2364657" y="1386492"/>
                  <a:ext cx="92850" cy="92850"/>
                </a:xfrm>
                <a:prstGeom prst="ellips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381D224A-2915-4138-BE48-DAEB8BE2706C}"/>
                    </a:ext>
                  </a:extLst>
                </p:cNvPr>
                <p:cNvSpPr/>
                <p:nvPr/>
              </p:nvSpPr>
              <p:spPr>
                <a:xfrm>
                  <a:off x="2376455" y="1616239"/>
                  <a:ext cx="92850" cy="92850"/>
                </a:xfrm>
                <a:prstGeom prst="ellips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:a16="http://schemas.microsoft.com/office/drawing/2014/main" id="{6E83D617-CAC7-4671-B7CA-15114C61B2D2}"/>
                    </a:ext>
                  </a:extLst>
                </p:cNvPr>
                <p:cNvSpPr/>
                <p:nvPr/>
              </p:nvSpPr>
              <p:spPr>
                <a:xfrm flipH="1" flipV="1">
                  <a:off x="2203377" y="1569815"/>
                  <a:ext cx="154018" cy="92849"/>
                </a:xfrm>
                <a:custGeom>
                  <a:avLst/>
                  <a:gdLst>
                    <a:gd name="connsiteX0" fmla="*/ 0 w 271462"/>
                    <a:gd name="connsiteY0" fmla="*/ 0 h 161925"/>
                    <a:gd name="connsiteX1" fmla="*/ 119062 w 271462"/>
                    <a:gd name="connsiteY1" fmla="*/ 38100 h 161925"/>
                    <a:gd name="connsiteX2" fmla="*/ 142875 w 271462"/>
                    <a:gd name="connsiteY2" fmla="*/ 138113 h 161925"/>
                    <a:gd name="connsiteX3" fmla="*/ 271462 w 271462"/>
                    <a:gd name="connsiteY3" fmla="*/ 161925 h 161925"/>
                    <a:gd name="connsiteX0" fmla="*/ 0 w 271462"/>
                    <a:gd name="connsiteY0" fmla="*/ 10 h 161935"/>
                    <a:gd name="connsiteX1" fmla="*/ 119062 w 271462"/>
                    <a:gd name="connsiteY1" fmla="*/ 38110 h 161935"/>
                    <a:gd name="connsiteX2" fmla="*/ 142875 w 271462"/>
                    <a:gd name="connsiteY2" fmla="*/ 138123 h 161935"/>
                    <a:gd name="connsiteX3" fmla="*/ 271462 w 271462"/>
                    <a:gd name="connsiteY3" fmla="*/ 161935 h 161935"/>
                    <a:gd name="connsiteX0" fmla="*/ 0 w 271462"/>
                    <a:gd name="connsiteY0" fmla="*/ 0 h 161925"/>
                    <a:gd name="connsiteX1" fmla="*/ 142875 w 271462"/>
                    <a:gd name="connsiteY1" fmla="*/ 138113 h 161925"/>
                    <a:gd name="connsiteX2" fmla="*/ 271462 w 271462"/>
                    <a:gd name="connsiteY2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5778 h 167703"/>
                    <a:gd name="connsiteX1" fmla="*/ 271462 w 271462"/>
                    <a:gd name="connsiteY1" fmla="*/ 167703 h 167703"/>
                    <a:gd name="connsiteX0" fmla="*/ 0 w 271462"/>
                    <a:gd name="connsiteY0" fmla="*/ 4949 h 171245"/>
                    <a:gd name="connsiteX1" fmla="*/ 271462 w 271462"/>
                    <a:gd name="connsiteY1" fmla="*/ 166874 h 17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62" h="171245">
                      <a:moveTo>
                        <a:pt x="0" y="4949"/>
                      </a:moveTo>
                      <a:cubicBezTo>
                        <a:pt x="157341" y="-37347"/>
                        <a:pt x="100750" y="206494"/>
                        <a:pt x="271462" y="166874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2037F1CD-99F0-490C-BA61-C888F4C073CE}"/>
                  </a:ext>
                </a:extLst>
              </p:cNvPr>
              <p:cNvGrpSpPr/>
              <p:nvPr/>
            </p:nvGrpSpPr>
            <p:grpSpPr>
              <a:xfrm>
                <a:off x="2033059" y="1555712"/>
                <a:ext cx="766559" cy="451755"/>
                <a:chOff x="2101901" y="1529327"/>
                <a:chExt cx="766559" cy="451755"/>
              </a:xfrm>
            </p:grpSpPr>
            <p:sp>
              <p:nvSpPr>
                <p:cNvPr id="262" name="Oval 261">
                  <a:extLst>
                    <a:ext uri="{FF2B5EF4-FFF2-40B4-BE49-F238E27FC236}">
                      <a16:creationId xmlns:a16="http://schemas.microsoft.com/office/drawing/2014/main" id="{B54E357A-429D-40B3-947F-0185285C5852}"/>
                    </a:ext>
                  </a:extLst>
                </p:cNvPr>
                <p:cNvSpPr/>
                <p:nvPr/>
              </p:nvSpPr>
              <p:spPr>
                <a:xfrm>
                  <a:off x="2101901" y="1529327"/>
                  <a:ext cx="766559" cy="451755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AA1357FC-7A6A-45F7-8CA7-97790E1231DA}"/>
                    </a:ext>
                  </a:extLst>
                </p:cNvPr>
                <p:cNvGrpSpPr/>
                <p:nvPr/>
              </p:nvGrpSpPr>
              <p:grpSpPr>
                <a:xfrm>
                  <a:off x="2129654" y="1590178"/>
                  <a:ext cx="711051" cy="335776"/>
                  <a:chOff x="942429" y="896801"/>
                  <a:chExt cx="566737" cy="335776"/>
                </a:xfrm>
              </p:grpSpPr>
              <p:cxnSp>
                <p:nvCxnSpPr>
                  <p:cNvPr id="264" name="Straight Connector 263">
                    <a:extLst>
                      <a:ext uri="{FF2B5EF4-FFF2-40B4-BE49-F238E27FC236}">
                        <a16:creationId xmlns:a16="http://schemas.microsoft.com/office/drawing/2014/main" id="{6F1740F4-23A3-45A9-B547-865AC549E2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0653" y="896801"/>
                    <a:ext cx="245716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5" name="Straight Connector 264">
                    <a:extLst>
                      <a:ext uri="{FF2B5EF4-FFF2-40B4-BE49-F238E27FC236}">
                        <a16:creationId xmlns:a16="http://schemas.microsoft.com/office/drawing/2014/main" id="{9AE688BD-5599-4F03-9463-20B55D8D95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5819" y="944769"/>
                    <a:ext cx="430814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>
                    <a:extLst>
                      <a:ext uri="{FF2B5EF4-FFF2-40B4-BE49-F238E27FC236}">
                        <a16:creationId xmlns:a16="http://schemas.microsoft.com/office/drawing/2014/main" id="{7C033868-93CD-46F6-A05E-E81F5C17C8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54660" y="992737"/>
                    <a:ext cx="554506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>
                    <a:extLst>
                      <a:ext uri="{FF2B5EF4-FFF2-40B4-BE49-F238E27FC236}">
                        <a16:creationId xmlns:a16="http://schemas.microsoft.com/office/drawing/2014/main" id="{0307797D-0CE0-4E9C-9918-26BBCDC420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8" name="Straight Connector 267">
                    <a:extLst>
                      <a:ext uri="{FF2B5EF4-FFF2-40B4-BE49-F238E27FC236}">
                        <a16:creationId xmlns:a16="http://schemas.microsoft.com/office/drawing/2014/main" id="{042A8C91-E925-41F3-9021-1A4B67C004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>
                    <a:extLst>
                      <a:ext uri="{FF2B5EF4-FFF2-40B4-BE49-F238E27FC236}">
                        <a16:creationId xmlns:a16="http://schemas.microsoft.com/office/drawing/2014/main" id="{8271BD29-7615-4751-A357-D140393E7C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91985" y="1136641"/>
                    <a:ext cx="477048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0" name="Straight Connector 269">
                    <a:extLst>
                      <a:ext uri="{FF2B5EF4-FFF2-40B4-BE49-F238E27FC236}">
                        <a16:creationId xmlns:a16="http://schemas.microsoft.com/office/drawing/2014/main" id="{7CD1A7C6-C730-45EB-9A1F-3AA8E8D405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84255" y="1184609"/>
                    <a:ext cx="162378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1" name="Straight Connector 270">
                    <a:extLst>
                      <a:ext uri="{FF2B5EF4-FFF2-40B4-BE49-F238E27FC236}">
                        <a16:creationId xmlns:a16="http://schemas.microsoft.com/office/drawing/2014/main" id="{CE7F22F0-8FFD-429B-8E8C-B4115C1DD4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0653" y="1232577"/>
                    <a:ext cx="245716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64" name="Rectangle 463">
            <a:extLst>
              <a:ext uri="{FF2B5EF4-FFF2-40B4-BE49-F238E27FC236}">
                <a16:creationId xmlns:a16="http://schemas.microsoft.com/office/drawing/2014/main" id="{4C42DE4B-198F-4CE5-9C94-A276162DBC31}"/>
              </a:ext>
            </a:extLst>
          </p:cNvPr>
          <p:cNvSpPr/>
          <p:nvPr/>
        </p:nvSpPr>
        <p:spPr>
          <a:xfrm>
            <a:off x="8026019" y="1942646"/>
            <a:ext cx="1960793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ea typeface="Times New Roman" panose="02020603050405020304" pitchFamily="18" charset="0"/>
              </a:rPr>
              <a:t>G</a:t>
            </a:r>
            <a:r>
              <a:rPr lang="tr-TR" sz="2400" b="1" dirty="0" err="1">
                <a:solidFill>
                  <a:srgbClr val="0E5063"/>
                </a:solidFill>
                <a:latin typeface="Avenir Next LT Pro" pitchFamily="50" charset="0"/>
                <a:ea typeface="Times New Roman" panose="02020603050405020304" pitchFamily="18" charset="0"/>
              </a:rPr>
              <a:t>östergeler</a:t>
            </a:r>
            <a:endParaRPr lang="tr-TR" sz="2400" b="1" dirty="0">
              <a:solidFill>
                <a:srgbClr val="0E5063"/>
              </a:solidFill>
              <a:latin typeface="Avenir Next LT Pro" pitchFamily="50" charset="0"/>
            </a:endParaRPr>
          </a:p>
        </p:txBody>
      </p:sp>
      <p:sp>
        <p:nvSpPr>
          <p:cNvPr id="465" name="Rectangle 464">
            <a:extLst>
              <a:ext uri="{FF2B5EF4-FFF2-40B4-BE49-F238E27FC236}">
                <a16:creationId xmlns:a16="http://schemas.microsoft.com/office/drawing/2014/main" id="{68CDA289-42A1-4A0C-BE37-D91228628C8C}"/>
              </a:ext>
            </a:extLst>
          </p:cNvPr>
          <p:cNvSpPr/>
          <p:nvPr/>
        </p:nvSpPr>
        <p:spPr>
          <a:xfrm>
            <a:off x="2020068" y="1976560"/>
            <a:ext cx="2621230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ea typeface="Times New Roman" panose="02020603050405020304" pitchFamily="18" charset="0"/>
              </a:rPr>
              <a:t>G</a:t>
            </a:r>
            <a:r>
              <a:rPr lang="tr-TR" sz="2400" b="1" dirty="0">
                <a:solidFill>
                  <a:srgbClr val="0E5063"/>
                </a:solidFill>
                <a:latin typeface="Avenir Next LT Pro" pitchFamily="50" charset="0"/>
                <a:ea typeface="Times New Roman" panose="02020603050405020304" pitchFamily="18" charset="0"/>
              </a:rPr>
              <a:t>elişim </a:t>
            </a:r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ea typeface="Times New Roman" panose="02020603050405020304" pitchFamily="18" charset="0"/>
              </a:rPr>
              <a:t>A</a:t>
            </a:r>
            <a:r>
              <a:rPr lang="tr-TR" sz="2400" b="1" dirty="0">
                <a:solidFill>
                  <a:srgbClr val="0E5063"/>
                </a:solidFill>
                <a:latin typeface="Avenir Next LT Pro" pitchFamily="50" charset="0"/>
                <a:ea typeface="Times New Roman" panose="02020603050405020304" pitchFamily="18" charset="0"/>
              </a:rPr>
              <a:t>lanlar</a:t>
            </a:r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ea typeface="Times New Roman" panose="02020603050405020304" pitchFamily="18" charset="0"/>
              </a:rPr>
              <a:t>ı </a:t>
            </a:r>
            <a:endParaRPr lang="tr-TR" sz="2400" b="1" dirty="0">
              <a:solidFill>
                <a:srgbClr val="0E5063"/>
              </a:solidFill>
              <a:latin typeface="Avenir Next LT Pro" pitchFamily="50" charset="0"/>
            </a:endParaRPr>
          </a:p>
        </p:txBody>
      </p:sp>
      <p:sp>
        <p:nvSpPr>
          <p:cNvPr id="466" name="Rectangle 465">
            <a:extLst>
              <a:ext uri="{FF2B5EF4-FFF2-40B4-BE49-F238E27FC236}">
                <a16:creationId xmlns:a16="http://schemas.microsoft.com/office/drawing/2014/main" id="{28A584BD-A259-4A97-A451-FFFA4282C146}"/>
              </a:ext>
            </a:extLst>
          </p:cNvPr>
          <p:cNvSpPr/>
          <p:nvPr/>
        </p:nvSpPr>
        <p:spPr>
          <a:xfrm>
            <a:off x="5492385" y="1976560"/>
            <a:ext cx="1391728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E5063"/>
                </a:solidFill>
                <a:latin typeface="Avenir Next LT Pro" pitchFamily="50" charset="0"/>
                <a:ea typeface="Times New Roman" panose="02020603050405020304" pitchFamily="18" charset="0"/>
              </a:rPr>
              <a:t>Ö</a:t>
            </a:r>
            <a:r>
              <a:rPr lang="tr-TR" sz="2400" b="1" dirty="0" err="1">
                <a:solidFill>
                  <a:srgbClr val="0E5063"/>
                </a:solidFill>
                <a:latin typeface="Avenir Next LT Pro" pitchFamily="50" charset="0"/>
                <a:ea typeface="Times New Roman" panose="02020603050405020304" pitchFamily="18" charset="0"/>
              </a:rPr>
              <a:t>lçütler</a:t>
            </a:r>
            <a:endParaRPr lang="tr-TR" sz="2400" b="1" dirty="0">
              <a:solidFill>
                <a:srgbClr val="0E5063"/>
              </a:solidFill>
              <a:latin typeface="Avenir Next LT Pr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40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64" grpId="0"/>
      <p:bldP spid="465" grpId="0"/>
      <p:bldP spid="4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roup 333">
            <a:extLst>
              <a:ext uri="{FF2B5EF4-FFF2-40B4-BE49-F238E27FC236}">
                <a16:creationId xmlns:a16="http://schemas.microsoft.com/office/drawing/2014/main" id="{971774EE-5761-4770-A034-697934422502}"/>
              </a:ext>
            </a:extLst>
          </p:cNvPr>
          <p:cNvGrpSpPr/>
          <p:nvPr/>
        </p:nvGrpSpPr>
        <p:grpSpPr>
          <a:xfrm>
            <a:off x="1587667" y="2687342"/>
            <a:ext cx="3776267" cy="2511146"/>
            <a:chOff x="4249752" y="2736404"/>
            <a:chExt cx="3776267" cy="2511146"/>
          </a:xfrm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7FD3CAC7-43D3-4CAA-AE16-97A6EE00B6F0}"/>
                </a:ext>
              </a:extLst>
            </p:cNvPr>
            <p:cNvSpPr/>
            <p:nvPr/>
          </p:nvSpPr>
          <p:spPr>
            <a:xfrm>
              <a:off x="4426019" y="2799550"/>
              <a:ext cx="3600000" cy="24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99B5DB74-3F1E-45CA-A510-802E37F51310}"/>
                </a:ext>
              </a:extLst>
            </p:cNvPr>
            <p:cNvSpPr/>
            <p:nvPr/>
          </p:nvSpPr>
          <p:spPr>
            <a:xfrm>
              <a:off x="4384133" y="2767977"/>
              <a:ext cx="3600000" cy="244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7E274BDF-8C19-457F-BA69-C877B33747B0}"/>
                </a:ext>
              </a:extLst>
            </p:cNvPr>
            <p:cNvGrpSpPr/>
            <p:nvPr/>
          </p:nvGrpSpPr>
          <p:grpSpPr>
            <a:xfrm>
              <a:off x="4249752" y="2736404"/>
              <a:ext cx="3692495" cy="2448000"/>
              <a:chOff x="540505" y="549000"/>
              <a:chExt cx="3692495" cy="2448000"/>
            </a:xfrm>
          </p:grpSpPr>
          <p:sp>
            <p:nvSpPr>
              <p:cNvPr id="361" name="Rectangle 360">
                <a:extLst>
                  <a:ext uri="{FF2B5EF4-FFF2-40B4-BE49-F238E27FC236}">
                    <a16:creationId xmlns:a16="http://schemas.microsoft.com/office/drawing/2014/main" id="{A47308FF-AED6-4C0D-9A62-3390771591C9}"/>
                  </a:ext>
                </a:extLst>
              </p:cNvPr>
              <p:cNvSpPr/>
              <p:nvPr/>
            </p:nvSpPr>
            <p:spPr>
              <a:xfrm>
                <a:off x="633000" y="549000"/>
                <a:ext cx="3600000" cy="2448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grpSp>
            <p:nvGrpSpPr>
              <p:cNvPr id="362" name="Group 361">
                <a:extLst>
                  <a:ext uri="{FF2B5EF4-FFF2-40B4-BE49-F238E27FC236}">
                    <a16:creationId xmlns:a16="http://schemas.microsoft.com/office/drawing/2014/main" id="{14520631-5650-49A4-AA9C-AB718F669006}"/>
                  </a:ext>
                </a:extLst>
              </p:cNvPr>
              <p:cNvGrpSpPr/>
              <p:nvPr/>
            </p:nvGrpSpPr>
            <p:grpSpPr>
              <a:xfrm>
                <a:off x="543769" y="684010"/>
                <a:ext cx="178442" cy="498469"/>
                <a:chOff x="543769" y="684010"/>
                <a:chExt cx="178442" cy="498469"/>
              </a:xfrm>
              <a:noFill/>
            </p:grpSpPr>
            <p:sp>
              <p:nvSpPr>
                <p:cNvPr id="584" name="Rectangle: Rounded Corners 583">
                  <a:extLst>
                    <a:ext uri="{FF2B5EF4-FFF2-40B4-BE49-F238E27FC236}">
                      <a16:creationId xmlns:a16="http://schemas.microsoft.com/office/drawing/2014/main" id="{75354044-5B47-4E5E-A1C1-C82CAB2DBE9F}"/>
                    </a:ext>
                  </a:extLst>
                </p:cNvPr>
                <p:cNvSpPr/>
                <p:nvPr/>
              </p:nvSpPr>
              <p:spPr>
                <a:xfrm rot="695271">
                  <a:off x="543769" y="684010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85" name="Rectangle: Rounded Corners 584">
                  <a:extLst>
                    <a:ext uri="{FF2B5EF4-FFF2-40B4-BE49-F238E27FC236}">
                      <a16:creationId xmlns:a16="http://schemas.microsoft.com/office/drawing/2014/main" id="{DB8C3155-EF1A-4B85-9F2B-ECA968A0B412}"/>
                    </a:ext>
                  </a:extLst>
                </p:cNvPr>
                <p:cNvSpPr/>
                <p:nvPr/>
              </p:nvSpPr>
              <p:spPr>
                <a:xfrm rot="695271">
                  <a:off x="543769" y="801394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86" name="Rectangle: Rounded Corners 585">
                  <a:extLst>
                    <a:ext uri="{FF2B5EF4-FFF2-40B4-BE49-F238E27FC236}">
                      <a16:creationId xmlns:a16="http://schemas.microsoft.com/office/drawing/2014/main" id="{1083EC17-3B0C-42A5-8733-033E4D3ABD0E}"/>
                    </a:ext>
                  </a:extLst>
                </p:cNvPr>
                <p:cNvSpPr/>
                <p:nvPr/>
              </p:nvSpPr>
              <p:spPr>
                <a:xfrm rot="695271">
                  <a:off x="543769" y="918778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87" name="Rectangle: Rounded Corners 586">
                  <a:extLst>
                    <a:ext uri="{FF2B5EF4-FFF2-40B4-BE49-F238E27FC236}">
                      <a16:creationId xmlns:a16="http://schemas.microsoft.com/office/drawing/2014/main" id="{1FEB2E85-E0F9-456F-9DA8-AA79DD4F1C50}"/>
                    </a:ext>
                  </a:extLst>
                </p:cNvPr>
                <p:cNvSpPr/>
                <p:nvPr/>
              </p:nvSpPr>
              <p:spPr>
                <a:xfrm rot="695271">
                  <a:off x="543769" y="1036162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88" name="Rectangle: Rounded Corners 587">
                  <a:extLst>
                    <a:ext uri="{FF2B5EF4-FFF2-40B4-BE49-F238E27FC236}">
                      <a16:creationId xmlns:a16="http://schemas.microsoft.com/office/drawing/2014/main" id="{0F88B50A-7E3C-421C-8D29-CB22AABD8A4E}"/>
                    </a:ext>
                  </a:extLst>
                </p:cNvPr>
                <p:cNvSpPr/>
                <p:nvPr/>
              </p:nvSpPr>
              <p:spPr>
                <a:xfrm rot="695271">
                  <a:off x="543769" y="1153546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F3B6EC84-BECC-457C-AA59-1CFE39B79B74}"/>
                  </a:ext>
                </a:extLst>
              </p:cNvPr>
              <p:cNvGrpSpPr/>
              <p:nvPr/>
            </p:nvGrpSpPr>
            <p:grpSpPr>
              <a:xfrm>
                <a:off x="542681" y="1274531"/>
                <a:ext cx="178442" cy="498469"/>
                <a:chOff x="543769" y="684010"/>
                <a:chExt cx="178442" cy="498469"/>
              </a:xfrm>
              <a:noFill/>
            </p:grpSpPr>
            <p:sp>
              <p:nvSpPr>
                <p:cNvPr id="579" name="Rectangle: Rounded Corners 578">
                  <a:extLst>
                    <a:ext uri="{FF2B5EF4-FFF2-40B4-BE49-F238E27FC236}">
                      <a16:creationId xmlns:a16="http://schemas.microsoft.com/office/drawing/2014/main" id="{F295669A-51C7-4B75-BF97-075CEE5BF7F2}"/>
                    </a:ext>
                  </a:extLst>
                </p:cNvPr>
                <p:cNvSpPr/>
                <p:nvPr/>
              </p:nvSpPr>
              <p:spPr>
                <a:xfrm rot="695271">
                  <a:off x="543769" y="684010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80" name="Rectangle: Rounded Corners 579">
                  <a:extLst>
                    <a:ext uri="{FF2B5EF4-FFF2-40B4-BE49-F238E27FC236}">
                      <a16:creationId xmlns:a16="http://schemas.microsoft.com/office/drawing/2014/main" id="{79C30F07-5F98-461D-B0DA-6C67BA1BA529}"/>
                    </a:ext>
                  </a:extLst>
                </p:cNvPr>
                <p:cNvSpPr/>
                <p:nvPr/>
              </p:nvSpPr>
              <p:spPr>
                <a:xfrm rot="695271">
                  <a:off x="543769" y="801394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81" name="Rectangle: Rounded Corners 580">
                  <a:extLst>
                    <a:ext uri="{FF2B5EF4-FFF2-40B4-BE49-F238E27FC236}">
                      <a16:creationId xmlns:a16="http://schemas.microsoft.com/office/drawing/2014/main" id="{44840406-BD18-4D9C-876F-97A056CF8AB7}"/>
                    </a:ext>
                  </a:extLst>
                </p:cNvPr>
                <p:cNvSpPr/>
                <p:nvPr/>
              </p:nvSpPr>
              <p:spPr>
                <a:xfrm rot="695271">
                  <a:off x="543769" y="918778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82" name="Rectangle: Rounded Corners 581">
                  <a:extLst>
                    <a:ext uri="{FF2B5EF4-FFF2-40B4-BE49-F238E27FC236}">
                      <a16:creationId xmlns:a16="http://schemas.microsoft.com/office/drawing/2014/main" id="{4463B167-C33C-4DCA-B13A-51071D40AC6D}"/>
                    </a:ext>
                  </a:extLst>
                </p:cNvPr>
                <p:cNvSpPr/>
                <p:nvPr/>
              </p:nvSpPr>
              <p:spPr>
                <a:xfrm rot="695271">
                  <a:off x="543769" y="1036162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83" name="Rectangle: Rounded Corners 582">
                  <a:extLst>
                    <a:ext uri="{FF2B5EF4-FFF2-40B4-BE49-F238E27FC236}">
                      <a16:creationId xmlns:a16="http://schemas.microsoft.com/office/drawing/2014/main" id="{C3F2A8E8-E013-44E2-85D9-7BE35A5ADA9F}"/>
                    </a:ext>
                  </a:extLst>
                </p:cNvPr>
                <p:cNvSpPr/>
                <p:nvPr/>
              </p:nvSpPr>
              <p:spPr>
                <a:xfrm rot="695271">
                  <a:off x="543769" y="1153546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44E9288E-7B35-47C0-B96D-1E9B7A9EF373}"/>
                  </a:ext>
                </a:extLst>
              </p:cNvPr>
              <p:cNvGrpSpPr/>
              <p:nvPr/>
            </p:nvGrpSpPr>
            <p:grpSpPr>
              <a:xfrm>
                <a:off x="541593" y="1865052"/>
                <a:ext cx="178442" cy="498469"/>
                <a:chOff x="543769" y="684010"/>
                <a:chExt cx="178442" cy="498469"/>
              </a:xfrm>
              <a:noFill/>
            </p:grpSpPr>
            <p:sp>
              <p:nvSpPr>
                <p:cNvPr id="574" name="Rectangle: Rounded Corners 573">
                  <a:extLst>
                    <a:ext uri="{FF2B5EF4-FFF2-40B4-BE49-F238E27FC236}">
                      <a16:creationId xmlns:a16="http://schemas.microsoft.com/office/drawing/2014/main" id="{AEA2CF63-F632-4583-BEF3-87B115E3AA7A}"/>
                    </a:ext>
                  </a:extLst>
                </p:cNvPr>
                <p:cNvSpPr/>
                <p:nvPr/>
              </p:nvSpPr>
              <p:spPr>
                <a:xfrm rot="695271">
                  <a:off x="543769" y="684010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5" name="Rectangle: Rounded Corners 574">
                  <a:extLst>
                    <a:ext uri="{FF2B5EF4-FFF2-40B4-BE49-F238E27FC236}">
                      <a16:creationId xmlns:a16="http://schemas.microsoft.com/office/drawing/2014/main" id="{32BCA444-F34B-4740-BAA7-EE4D602525DB}"/>
                    </a:ext>
                  </a:extLst>
                </p:cNvPr>
                <p:cNvSpPr/>
                <p:nvPr/>
              </p:nvSpPr>
              <p:spPr>
                <a:xfrm rot="695271">
                  <a:off x="543769" y="801394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6" name="Rectangle: Rounded Corners 575">
                  <a:extLst>
                    <a:ext uri="{FF2B5EF4-FFF2-40B4-BE49-F238E27FC236}">
                      <a16:creationId xmlns:a16="http://schemas.microsoft.com/office/drawing/2014/main" id="{7FDA30E5-9C80-439E-AAAD-80AA5E33007E}"/>
                    </a:ext>
                  </a:extLst>
                </p:cNvPr>
                <p:cNvSpPr/>
                <p:nvPr/>
              </p:nvSpPr>
              <p:spPr>
                <a:xfrm rot="695271">
                  <a:off x="543769" y="918778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7" name="Rectangle: Rounded Corners 576">
                  <a:extLst>
                    <a:ext uri="{FF2B5EF4-FFF2-40B4-BE49-F238E27FC236}">
                      <a16:creationId xmlns:a16="http://schemas.microsoft.com/office/drawing/2014/main" id="{95887C5A-FFD1-4C63-AC90-B6BBB9C25680}"/>
                    </a:ext>
                  </a:extLst>
                </p:cNvPr>
                <p:cNvSpPr/>
                <p:nvPr/>
              </p:nvSpPr>
              <p:spPr>
                <a:xfrm rot="695271">
                  <a:off x="543769" y="1036162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8" name="Rectangle: Rounded Corners 577">
                  <a:extLst>
                    <a:ext uri="{FF2B5EF4-FFF2-40B4-BE49-F238E27FC236}">
                      <a16:creationId xmlns:a16="http://schemas.microsoft.com/office/drawing/2014/main" id="{5F355F48-491C-42BC-A2EB-B106DFED194F}"/>
                    </a:ext>
                  </a:extLst>
                </p:cNvPr>
                <p:cNvSpPr/>
                <p:nvPr/>
              </p:nvSpPr>
              <p:spPr>
                <a:xfrm rot="695271">
                  <a:off x="543769" y="1153546"/>
                  <a:ext cx="178442" cy="28933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sp>
            <p:nvSpPr>
              <p:cNvPr id="365" name="Rectangle: Rounded Corners 364">
                <a:extLst>
                  <a:ext uri="{FF2B5EF4-FFF2-40B4-BE49-F238E27FC236}">
                    <a16:creationId xmlns:a16="http://schemas.microsoft.com/office/drawing/2014/main" id="{B45C07ED-DD7C-4753-8647-6CE0790D0BF0}"/>
                  </a:ext>
                </a:extLst>
              </p:cNvPr>
              <p:cNvSpPr/>
              <p:nvPr/>
            </p:nvSpPr>
            <p:spPr>
              <a:xfrm rot="695271">
                <a:off x="540505" y="2455573"/>
                <a:ext cx="178442" cy="28933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66" name="Rectangle: Rounded Corners 365">
                <a:extLst>
                  <a:ext uri="{FF2B5EF4-FFF2-40B4-BE49-F238E27FC236}">
                    <a16:creationId xmlns:a16="http://schemas.microsoft.com/office/drawing/2014/main" id="{4751FA87-72F4-4A0F-A1CD-06E761FB60C7}"/>
                  </a:ext>
                </a:extLst>
              </p:cNvPr>
              <p:cNvSpPr/>
              <p:nvPr/>
            </p:nvSpPr>
            <p:spPr>
              <a:xfrm rot="695271">
                <a:off x="540505" y="2572957"/>
                <a:ext cx="178442" cy="28933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67" name="Rectangle: Rounded Corners 366">
                <a:extLst>
                  <a:ext uri="{FF2B5EF4-FFF2-40B4-BE49-F238E27FC236}">
                    <a16:creationId xmlns:a16="http://schemas.microsoft.com/office/drawing/2014/main" id="{74128382-1464-421D-9164-3B08CA963C00}"/>
                  </a:ext>
                </a:extLst>
              </p:cNvPr>
              <p:cNvSpPr/>
              <p:nvPr/>
            </p:nvSpPr>
            <p:spPr>
              <a:xfrm rot="695271">
                <a:off x="540505" y="2690341"/>
                <a:ext cx="178442" cy="28933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68" name="Rectangle: Rounded Corners 367">
                <a:extLst>
                  <a:ext uri="{FF2B5EF4-FFF2-40B4-BE49-F238E27FC236}">
                    <a16:creationId xmlns:a16="http://schemas.microsoft.com/office/drawing/2014/main" id="{70F4E702-BC40-438D-AAD9-D12ABB391787}"/>
                  </a:ext>
                </a:extLst>
              </p:cNvPr>
              <p:cNvSpPr/>
              <p:nvPr/>
            </p:nvSpPr>
            <p:spPr>
              <a:xfrm rot="695271">
                <a:off x="540505" y="2807725"/>
                <a:ext cx="178442" cy="28933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36526636-9446-4C57-9C0E-F53BA4BA2072}"/>
                  </a:ext>
                </a:extLst>
              </p:cNvPr>
              <p:cNvSpPr/>
              <p:nvPr/>
            </p:nvSpPr>
            <p:spPr>
              <a:xfrm>
                <a:off x="2100318" y="765262"/>
                <a:ext cx="620683" cy="20005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G</a:t>
                </a:r>
                <a:r>
                  <a:rPr lang="tr-TR" sz="7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östergeler</a:t>
                </a:r>
                <a:endParaRPr lang="tr-TR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E4BF8193-DCF9-4E4E-8EB5-83CE51248AFD}"/>
                  </a:ext>
                </a:extLst>
              </p:cNvPr>
              <p:cNvSpPr/>
              <p:nvPr/>
            </p:nvSpPr>
            <p:spPr>
              <a:xfrm>
                <a:off x="838437" y="758999"/>
                <a:ext cx="797013" cy="20005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G</a:t>
                </a:r>
                <a:r>
                  <a:rPr lang="tr-TR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elişim </a:t>
                </a: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A</a:t>
                </a:r>
                <a:r>
                  <a:rPr lang="tr-TR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lanlar</a:t>
                </a:r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ı </a:t>
                </a:r>
                <a:endParaRPr lang="tr-TR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BAA641A1-956E-43D0-AB38-2658553A199D}"/>
                  </a:ext>
                </a:extLst>
              </p:cNvPr>
              <p:cNvSpPr/>
              <p:nvPr/>
            </p:nvSpPr>
            <p:spPr>
              <a:xfrm>
                <a:off x="1629587" y="759730"/>
                <a:ext cx="482824" cy="200055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7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Ö</a:t>
                </a:r>
                <a:r>
                  <a:rPr lang="tr-TR" sz="700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</a:rPr>
                  <a:t>lçütler</a:t>
                </a:r>
                <a:endParaRPr lang="tr-TR" sz="7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FE9B8BD2-8137-4FBE-A546-279E90DC24B8}"/>
                  </a:ext>
                </a:extLst>
              </p:cNvPr>
              <p:cNvGrpSpPr/>
              <p:nvPr/>
            </p:nvGrpSpPr>
            <p:grpSpPr>
              <a:xfrm>
                <a:off x="854232" y="1815331"/>
                <a:ext cx="1237079" cy="1066103"/>
                <a:chOff x="854232" y="1815331"/>
                <a:chExt cx="1237079" cy="1066103"/>
              </a:xfrm>
            </p:grpSpPr>
            <p:sp>
              <p:nvSpPr>
                <p:cNvPr id="523" name="Rectangle 522">
                  <a:extLst>
                    <a:ext uri="{FF2B5EF4-FFF2-40B4-BE49-F238E27FC236}">
                      <a16:creationId xmlns:a16="http://schemas.microsoft.com/office/drawing/2014/main" id="{69F012F0-50E2-46CB-A7B7-58C1DE1A02F2}"/>
                    </a:ext>
                  </a:extLst>
                </p:cNvPr>
                <p:cNvSpPr/>
                <p:nvPr/>
              </p:nvSpPr>
              <p:spPr>
                <a:xfrm>
                  <a:off x="1358119" y="1815331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24" name="Rectangle 523">
                  <a:extLst>
                    <a:ext uri="{FF2B5EF4-FFF2-40B4-BE49-F238E27FC236}">
                      <a16:creationId xmlns:a16="http://schemas.microsoft.com/office/drawing/2014/main" id="{3D811A38-01C9-4CED-AD56-2D67C33A9F98}"/>
                    </a:ext>
                  </a:extLst>
                </p:cNvPr>
                <p:cNvSpPr/>
                <p:nvPr/>
              </p:nvSpPr>
              <p:spPr>
                <a:xfrm>
                  <a:off x="1358119" y="2028641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525" name="Straight Arrow Connector 524">
                  <a:extLst>
                    <a:ext uri="{FF2B5EF4-FFF2-40B4-BE49-F238E27FC236}">
                      <a16:creationId xmlns:a16="http://schemas.microsoft.com/office/drawing/2014/main" id="{CC0F566A-3D90-4882-B1F4-E2C1210EC6AE}"/>
                    </a:ext>
                  </a:extLst>
                </p:cNvPr>
                <p:cNvCxnSpPr>
                  <a:cxnSpLocks/>
                  <a:stCxn id="523" idx="2"/>
                  <a:endCxn id="524" idx="0"/>
                </p:cNvCxnSpPr>
                <p:nvPr/>
              </p:nvCxnSpPr>
              <p:spPr>
                <a:xfrm>
                  <a:off x="1455559" y="1879518"/>
                  <a:ext cx="0" cy="14912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6" name="Rectangle 525">
                  <a:extLst>
                    <a:ext uri="{FF2B5EF4-FFF2-40B4-BE49-F238E27FC236}">
                      <a16:creationId xmlns:a16="http://schemas.microsoft.com/office/drawing/2014/main" id="{A00144F4-B91D-42A3-8B24-A0246D5F2C7C}"/>
                    </a:ext>
                  </a:extLst>
                </p:cNvPr>
                <p:cNvSpPr/>
                <p:nvPr/>
              </p:nvSpPr>
              <p:spPr>
                <a:xfrm>
                  <a:off x="1705898" y="2027034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527" name="Straight Arrow Connector 526">
                  <a:extLst>
                    <a:ext uri="{FF2B5EF4-FFF2-40B4-BE49-F238E27FC236}">
                      <a16:creationId xmlns:a16="http://schemas.microsoft.com/office/drawing/2014/main" id="{7025E333-42FC-48DD-AF24-71E6CF0A0D83}"/>
                    </a:ext>
                  </a:extLst>
                </p:cNvPr>
                <p:cNvCxnSpPr>
                  <a:cxnSpLocks/>
                  <a:stCxn id="524" idx="3"/>
                  <a:endCxn id="526" idx="1"/>
                </p:cNvCxnSpPr>
                <p:nvPr/>
              </p:nvCxnSpPr>
              <p:spPr>
                <a:xfrm flipV="1">
                  <a:off x="1552998" y="2059128"/>
                  <a:ext cx="152900" cy="1607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8" name="Rectangle 527">
                  <a:extLst>
                    <a:ext uri="{FF2B5EF4-FFF2-40B4-BE49-F238E27FC236}">
                      <a16:creationId xmlns:a16="http://schemas.microsoft.com/office/drawing/2014/main" id="{EB1FDC8E-03CA-42FD-B549-6D4AB73FF788}"/>
                    </a:ext>
                  </a:extLst>
                </p:cNvPr>
                <p:cNvSpPr/>
                <p:nvPr/>
              </p:nvSpPr>
              <p:spPr>
                <a:xfrm>
                  <a:off x="1896432" y="2248117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529" name="Straight Arrow Connector 528">
                  <a:extLst>
                    <a:ext uri="{FF2B5EF4-FFF2-40B4-BE49-F238E27FC236}">
                      <a16:creationId xmlns:a16="http://schemas.microsoft.com/office/drawing/2014/main" id="{6922B4DD-677C-4514-81BD-F4802DA3293A}"/>
                    </a:ext>
                  </a:extLst>
                </p:cNvPr>
                <p:cNvCxnSpPr>
                  <a:cxnSpLocks/>
                  <a:stCxn id="524" idx="2"/>
                  <a:endCxn id="530" idx="0"/>
                </p:cNvCxnSpPr>
                <p:nvPr/>
              </p:nvCxnSpPr>
              <p:spPr>
                <a:xfrm>
                  <a:off x="1455559" y="2092828"/>
                  <a:ext cx="2411" cy="12869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0" name="Oval 529">
                  <a:extLst>
                    <a:ext uri="{FF2B5EF4-FFF2-40B4-BE49-F238E27FC236}">
                      <a16:creationId xmlns:a16="http://schemas.microsoft.com/office/drawing/2014/main" id="{186A3EDD-9B80-4A9C-84E3-096BC8DF781D}"/>
                    </a:ext>
                  </a:extLst>
                </p:cNvPr>
                <p:cNvSpPr/>
                <p:nvPr/>
              </p:nvSpPr>
              <p:spPr>
                <a:xfrm>
                  <a:off x="1352054" y="2221519"/>
                  <a:ext cx="211832" cy="117384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31" name="Straight Arrow Connector 530">
                  <a:extLst>
                    <a:ext uri="{FF2B5EF4-FFF2-40B4-BE49-F238E27FC236}">
                      <a16:creationId xmlns:a16="http://schemas.microsoft.com/office/drawing/2014/main" id="{19032873-A2C8-4C12-969D-32EBBC859A58}"/>
                    </a:ext>
                  </a:extLst>
                </p:cNvPr>
                <p:cNvCxnSpPr>
                  <a:cxnSpLocks/>
                  <a:stCxn id="530" idx="6"/>
                  <a:endCxn id="528" idx="1"/>
                </p:cNvCxnSpPr>
                <p:nvPr/>
              </p:nvCxnSpPr>
              <p:spPr>
                <a:xfrm>
                  <a:off x="1563886" y="2280211"/>
                  <a:ext cx="33254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2" name="Rectangle 531">
                  <a:extLst>
                    <a:ext uri="{FF2B5EF4-FFF2-40B4-BE49-F238E27FC236}">
                      <a16:creationId xmlns:a16="http://schemas.microsoft.com/office/drawing/2014/main" id="{91E0B697-40DD-4AE8-B846-9346B4DF4D0E}"/>
                    </a:ext>
                  </a:extLst>
                </p:cNvPr>
                <p:cNvSpPr/>
                <p:nvPr/>
              </p:nvSpPr>
              <p:spPr>
                <a:xfrm>
                  <a:off x="1572208" y="2444738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33" name="Rectangle 532">
                  <a:extLst>
                    <a:ext uri="{FF2B5EF4-FFF2-40B4-BE49-F238E27FC236}">
                      <a16:creationId xmlns:a16="http://schemas.microsoft.com/office/drawing/2014/main" id="{309FD294-CE9C-4EFE-BACC-554D99581D6B}"/>
                    </a:ext>
                  </a:extLst>
                </p:cNvPr>
                <p:cNvSpPr/>
                <p:nvPr/>
              </p:nvSpPr>
              <p:spPr>
                <a:xfrm>
                  <a:off x="1181439" y="2444737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34" name="Rectangle 533">
                  <a:extLst>
                    <a:ext uri="{FF2B5EF4-FFF2-40B4-BE49-F238E27FC236}">
                      <a16:creationId xmlns:a16="http://schemas.microsoft.com/office/drawing/2014/main" id="{10AC95E1-4F25-4D83-8EF1-F950D3F9F65A}"/>
                    </a:ext>
                  </a:extLst>
                </p:cNvPr>
                <p:cNvSpPr/>
                <p:nvPr/>
              </p:nvSpPr>
              <p:spPr>
                <a:xfrm>
                  <a:off x="854232" y="2248117"/>
                  <a:ext cx="194879" cy="64187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cxnSp>
              <p:nvCxnSpPr>
                <p:cNvPr id="535" name="Straight Arrow Connector 534">
                  <a:extLst>
                    <a:ext uri="{FF2B5EF4-FFF2-40B4-BE49-F238E27FC236}">
                      <a16:creationId xmlns:a16="http://schemas.microsoft.com/office/drawing/2014/main" id="{9D7D005D-5277-4290-A8D4-1BFD3E624DF9}"/>
                    </a:ext>
                  </a:extLst>
                </p:cNvPr>
                <p:cNvCxnSpPr>
                  <a:cxnSpLocks/>
                  <a:stCxn id="530" idx="5"/>
                  <a:endCxn id="532" idx="0"/>
                </p:cNvCxnSpPr>
                <p:nvPr/>
              </p:nvCxnSpPr>
              <p:spPr>
                <a:xfrm>
                  <a:off x="1532864" y="2321713"/>
                  <a:ext cx="136784" cy="123025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6" name="Straight Arrow Connector 535">
                  <a:extLst>
                    <a:ext uri="{FF2B5EF4-FFF2-40B4-BE49-F238E27FC236}">
                      <a16:creationId xmlns:a16="http://schemas.microsoft.com/office/drawing/2014/main" id="{8FCE04BB-0461-40F5-92A4-DA8549411107}"/>
                    </a:ext>
                  </a:extLst>
                </p:cNvPr>
                <p:cNvCxnSpPr>
                  <a:cxnSpLocks/>
                  <a:stCxn id="530" idx="3"/>
                  <a:endCxn id="533" idx="0"/>
                </p:cNvCxnSpPr>
                <p:nvPr/>
              </p:nvCxnSpPr>
              <p:spPr>
                <a:xfrm flipH="1">
                  <a:off x="1278879" y="2321713"/>
                  <a:ext cx="104197" cy="12302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7" name="Straight Arrow Connector 536">
                  <a:extLst>
                    <a:ext uri="{FF2B5EF4-FFF2-40B4-BE49-F238E27FC236}">
                      <a16:creationId xmlns:a16="http://schemas.microsoft.com/office/drawing/2014/main" id="{CCCE8453-82D9-45A8-A162-F63D6A8BB06D}"/>
                    </a:ext>
                  </a:extLst>
                </p:cNvPr>
                <p:cNvCxnSpPr>
                  <a:cxnSpLocks/>
                  <a:stCxn id="530" idx="2"/>
                  <a:endCxn id="534" idx="3"/>
                </p:cNvCxnSpPr>
                <p:nvPr/>
              </p:nvCxnSpPr>
              <p:spPr>
                <a:xfrm flipH="1">
                  <a:off x="1049111" y="2280211"/>
                  <a:ext cx="302943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8" name="Group 537">
                  <a:extLst>
                    <a:ext uri="{FF2B5EF4-FFF2-40B4-BE49-F238E27FC236}">
                      <a16:creationId xmlns:a16="http://schemas.microsoft.com/office/drawing/2014/main" id="{64C99920-A3DE-4717-B0F9-2BDF208520F2}"/>
                    </a:ext>
                  </a:extLst>
                </p:cNvPr>
                <p:cNvGrpSpPr/>
                <p:nvPr/>
              </p:nvGrpSpPr>
              <p:grpSpPr>
                <a:xfrm>
                  <a:off x="1181439" y="2564895"/>
                  <a:ext cx="194879" cy="316539"/>
                  <a:chOff x="2312846" y="1910772"/>
                  <a:chExt cx="219916" cy="316539"/>
                </a:xfrm>
              </p:grpSpPr>
              <p:sp>
                <p:nvSpPr>
                  <p:cNvPr id="566" name="Rectangle 565">
                    <a:extLst>
                      <a:ext uri="{FF2B5EF4-FFF2-40B4-BE49-F238E27FC236}">
                        <a16:creationId xmlns:a16="http://schemas.microsoft.com/office/drawing/2014/main" id="{A1E15920-3170-4B1B-9C41-663C4604FEB6}"/>
                      </a:ext>
                    </a:extLst>
                  </p:cNvPr>
                  <p:cNvSpPr/>
                  <p:nvPr/>
                </p:nvSpPr>
                <p:spPr>
                  <a:xfrm>
                    <a:off x="2312846" y="1910772"/>
                    <a:ext cx="219916" cy="31653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grpSp>
                <p:nvGrpSpPr>
                  <p:cNvPr id="567" name="Group 566">
                    <a:extLst>
                      <a:ext uri="{FF2B5EF4-FFF2-40B4-BE49-F238E27FC236}">
                        <a16:creationId xmlns:a16="http://schemas.microsoft.com/office/drawing/2014/main" id="{451982A8-1E8F-4E66-9E40-628515A1AC2D}"/>
                      </a:ext>
                    </a:extLst>
                  </p:cNvPr>
                  <p:cNvGrpSpPr/>
                  <p:nvPr/>
                </p:nvGrpSpPr>
                <p:grpSpPr>
                  <a:xfrm>
                    <a:off x="2345007" y="1955379"/>
                    <a:ext cx="156115" cy="239840"/>
                    <a:chOff x="942429" y="896801"/>
                    <a:chExt cx="566737" cy="239840"/>
                  </a:xfrm>
                </p:grpSpPr>
                <p:cxnSp>
                  <p:nvCxnSpPr>
                    <p:cNvPr id="568" name="Straight Connector 567">
                      <a:extLst>
                        <a:ext uri="{FF2B5EF4-FFF2-40B4-BE49-F238E27FC236}">
                          <a16:creationId xmlns:a16="http://schemas.microsoft.com/office/drawing/2014/main" id="{DE406C96-073B-4FF6-939E-AFDC817A40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89680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9" name="Straight Connector 568">
                      <a:extLst>
                        <a:ext uri="{FF2B5EF4-FFF2-40B4-BE49-F238E27FC236}">
                          <a16:creationId xmlns:a16="http://schemas.microsoft.com/office/drawing/2014/main" id="{7E097EDF-C4C2-42C9-B532-7F7D7C9D20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44769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0" name="Straight Connector 569">
                      <a:extLst>
                        <a:ext uri="{FF2B5EF4-FFF2-40B4-BE49-F238E27FC236}">
                          <a16:creationId xmlns:a16="http://schemas.microsoft.com/office/drawing/2014/main" id="{0994D4F9-FC89-478E-8F61-6FFC997536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92737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1" name="Straight Connector 570">
                      <a:extLst>
                        <a:ext uri="{FF2B5EF4-FFF2-40B4-BE49-F238E27FC236}">
                          <a16:creationId xmlns:a16="http://schemas.microsoft.com/office/drawing/2014/main" id="{D1B69F12-BFB1-49AF-8EC1-2A980C6576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40705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2" name="Straight Connector 571">
                      <a:extLst>
                        <a:ext uri="{FF2B5EF4-FFF2-40B4-BE49-F238E27FC236}">
                          <a16:creationId xmlns:a16="http://schemas.microsoft.com/office/drawing/2014/main" id="{09CEE9D3-D6AD-4678-86E1-5194E0951D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88673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3" name="Straight Connector 572">
                      <a:extLst>
                        <a:ext uri="{FF2B5EF4-FFF2-40B4-BE49-F238E27FC236}">
                          <a16:creationId xmlns:a16="http://schemas.microsoft.com/office/drawing/2014/main" id="{599E883D-EDC6-41E3-940C-A10B8E3EC2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13664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98F5FC8A-5F6F-43D1-B8E3-F2771F73CCF9}"/>
                    </a:ext>
                  </a:extLst>
                </p:cNvPr>
                <p:cNvGrpSpPr/>
                <p:nvPr/>
              </p:nvGrpSpPr>
              <p:grpSpPr>
                <a:xfrm>
                  <a:off x="1571392" y="2564895"/>
                  <a:ext cx="194879" cy="316539"/>
                  <a:chOff x="2312846" y="1910772"/>
                  <a:chExt cx="219916" cy="316539"/>
                </a:xfrm>
              </p:grpSpPr>
              <p:sp>
                <p:nvSpPr>
                  <p:cNvPr id="558" name="Rectangle 557">
                    <a:extLst>
                      <a:ext uri="{FF2B5EF4-FFF2-40B4-BE49-F238E27FC236}">
                        <a16:creationId xmlns:a16="http://schemas.microsoft.com/office/drawing/2014/main" id="{12FC9B59-99E5-4DA9-A7F3-1E35F0593FA7}"/>
                      </a:ext>
                    </a:extLst>
                  </p:cNvPr>
                  <p:cNvSpPr/>
                  <p:nvPr/>
                </p:nvSpPr>
                <p:spPr>
                  <a:xfrm>
                    <a:off x="2312846" y="1910772"/>
                    <a:ext cx="219916" cy="31653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grpSp>
                <p:nvGrpSpPr>
                  <p:cNvPr id="559" name="Group 558">
                    <a:extLst>
                      <a:ext uri="{FF2B5EF4-FFF2-40B4-BE49-F238E27FC236}">
                        <a16:creationId xmlns:a16="http://schemas.microsoft.com/office/drawing/2014/main" id="{C60EC8FD-CD02-4C9F-BDC1-3059A9EBD4CE}"/>
                      </a:ext>
                    </a:extLst>
                  </p:cNvPr>
                  <p:cNvGrpSpPr/>
                  <p:nvPr/>
                </p:nvGrpSpPr>
                <p:grpSpPr>
                  <a:xfrm>
                    <a:off x="2345007" y="1955379"/>
                    <a:ext cx="156115" cy="239840"/>
                    <a:chOff x="942429" y="896801"/>
                    <a:chExt cx="566737" cy="239840"/>
                  </a:xfrm>
                </p:grpSpPr>
                <p:cxnSp>
                  <p:nvCxnSpPr>
                    <p:cNvPr id="560" name="Straight Connector 559">
                      <a:extLst>
                        <a:ext uri="{FF2B5EF4-FFF2-40B4-BE49-F238E27FC236}">
                          <a16:creationId xmlns:a16="http://schemas.microsoft.com/office/drawing/2014/main" id="{C798504C-D107-4043-8C0D-3695419CEB6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89680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1" name="Straight Connector 560">
                      <a:extLst>
                        <a:ext uri="{FF2B5EF4-FFF2-40B4-BE49-F238E27FC236}">
                          <a16:creationId xmlns:a16="http://schemas.microsoft.com/office/drawing/2014/main" id="{1F2C27BB-0A0A-4F94-81C7-4522C44FFA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44769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2" name="Straight Connector 561">
                      <a:extLst>
                        <a:ext uri="{FF2B5EF4-FFF2-40B4-BE49-F238E27FC236}">
                          <a16:creationId xmlns:a16="http://schemas.microsoft.com/office/drawing/2014/main" id="{4DEEFADE-C967-4620-AC70-FC1E0E52B5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92737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3" name="Straight Connector 562">
                      <a:extLst>
                        <a:ext uri="{FF2B5EF4-FFF2-40B4-BE49-F238E27FC236}">
                          <a16:creationId xmlns:a16="http://schemas.microsoft.com/office/drawing/2014/main" id="{DFC2B787-28C5-4003-BA69-1F903C9342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40705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4" name="Straight Connector 563">
                      <a:extLst>
                        <a:ext uri="{FF2B5EF4-FFF2-40B4-BE49-F238E27FC236}">
                          <a16:creationId xmlns:a16="http://schemas.microsoft.com/office/drawing/2014/main" id="{788AC736-F6DF-4FED-9A3E-8D41C980E5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88673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5" name="Straight Connector 564">
                      <a:extLst>
                        <a:ext uri="{FF2B5EF4-FFF2-40B4-BE49-F238E27FC236}">
                          <a16:creationId xmlns:a16="http://schemas.microsoft.com/office/drawing/2014/main" id="{9094B985-AF17-4B35-AB80-8EFA657B69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13664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E40AFF2F-55FD-4AF4-A857-EA0CD916608D}"/>
                    </a:ext>
                  </a:extLst>
                </p:cNvPr>
                <p:cNvGrpSpPr/>
                <p:nvPr/>
              </p:nvGrpSpPr>
              <p:grpSpPr>
                <a:xfrm>
                  <a:off x="854865" y="2361534"/>
                  <a:ext cx="194879" cy="316539"/>
                  <a:chOff x="2312846" y="1910772"/>
                  <a:chExt cx="219916" cy="316539"/>
                </a:xfrm>
              </p:grpSpPr>
              <p:sp>
                <p:nvSpPr>
                  <p:cNvPr id="550" name="Rectangle 549">
                    <a:extLst>
                      <a:ext uri="{FF2B5EF4-FFF2-40B4-BE49-F238E27FC236}">
                        <a16:creationId xmlns:a16="http://schemas.microsoft.com/office/drawing/2014/main" id="{21EF469E-63AE-49A8-AD13-B838ECB6485F}"/>
                      </a:ext>
                    </a:extLst>
                  </p:cNvPr>
                  <p:cNvSpPr/>
                  <p:nvPr/>
                </p:nvSpPr>
                <p:spPr>
                  <a:xfrm>
                    <a:off x="2312846" y="1910772"/>
                    <a:ext cx="219916" cy="31653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grpSp>
                <p:nvGrpSpPr>
                  <p:cNvPr id="551" name="Group 550">
                    <a:extLst>
                      <a:ext uri="{FF2B5EF4-FFF2-40B4-BE49-F238E27FC236}">
                        <a16:creationId xmlns:a16="http://schemas.microsoft.com/office/drawing/2014/main" id="{6BF94F4A-EB6B-494B-BC96-3B13D436556B}"/>
                      </a:ext>
                    </a:extLst>
                  </p:cNvPr>
                  <p:cNvGrpSpPr/>
                  <p:nvPr/>
                </p:nvGrpSpPr>
                <p:grpSpPr>
                  <a:xfrm>
                    <a:off x="2345007" y="1955379"/>
                    <a:ext cx="156115" cy="239840"/>
                    <a:chOff x="942429" y="896801"/>
                    <a:chExt cx="566737" cy="239840"/>
                  </a:xfrm>
                </p:grpSpPr>
                <p:cxnSp>
                  <p:nvCxnSpPr>
                    <p:cNvPr id="552" name="Straight Connector 551">
                      <a:extLst>
                        <a:ext uri="{FF2B5EF4-FFF2-40B4-BE49-F238E27FC236}">
                          <a16:creationId xmlns:a16="http://schemas.microsoft.com/office/drawing/2014/main" id="{625C7402-788D-4AD4-9153-EECE676F2B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89680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3" name="Straight Connector 552">
                      <a:extLst>
                        <a:ext uri="{FF2B5EF4-FFF2-40B4-BE49-F238E27FC236}">
                          <a16:creationId xmlns:a16="http://schemas.microsoft.com/office/drawing/2014/main" id="{5A4D519C-7F82-4683-A08F-9221F5CA29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44769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4" name="Straight Connector 553">
                      <a:extLst>
                        <a:ext uri="{FF2B5EF4-FFF2-40B4-BE49-F238E27FC236}">
                          <a16:creationId xmlns:a16="http://schemas.microsoft.com/office/drawing/2014/main" id="{CE7D9E00-E21B-40E7-9C37-24F852F1E2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92737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5" name="Straight Connector 554">
                      <a:extLst>
                        <a:ext uri="{FF2B5EF4-FFF2-40B4-BE49-F238E27FC236}">
                          <a16:creationId xmlns:a16="http://schemas.microsoft.com/office/drawing/2014/main" id="{789001D6-DB78-4CFF-ADEF-77BFD64CA7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40705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6" name="Straight Connector 555">
                      <a:extLst>
                        <a:ext uri="{FF2B5EF4-FFF2-40B4-BE49-F238E27FC236}">
                          <a16:creationId xmlns:a16="http://schemas.microsoft.com/office/drawing/2014/main" id="{67D06161-F19C-46E1-A56A-6080952A8D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88673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7" name="Straight Connector 556">
                      <a:extLst>
                        <a:ext uri="{FF2B5EF4-FFF2-40B4-BE49-F238E27FC236}">
                          <a16:creationId xmlns:a16="http://schemas.microsoft.com/office/drawing/2014/main" id="{6F4417DA-6A14-4707-8AB2-B9958539D3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13664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01B95B1B-1821-492C-AD1C-7A2CC4A3BD69}"/>
                    </a:ext>
                  </a:extLst>
                </p:cNvPr>
                <p:cNvGrpSpPr/>
                <p:nvPr/>
              </p:nvGrpSpPr>
              <p:grpSpPr>
                <a:xfrm>
                  <a:off x="1896431" y="2357677"/>
                  <a:ext cx="194879" cy="316539"/>
                  <a:chOff x="2312846" y="1910772"/>
                  <a:chExt cx="219916" cy="316539"/>
                </a:xfrm>
              </p:grpSpPr>
              <p:sp>
                <p:nvSpPr>
                  <p:cNvPr id="542" name="Rectangle 541">
                    <a:extLst>
                      <a:ext uri="{FF2B5EF4-FFF2-40B4-BE49-F238E27FC236}">
                        <a16:creationId xmlns:a16="http://schemas.microsoft.com/office/drawing/2014/main" id="{7075AD4D-4E14-4430-9A2E-21A642F83134}"/>
                      </a:ext>
                    </a:extLst>
                  </p:cNvPr>
                  <p:cNvSpPr/>
                  <p:nvPr/>
                </p:nvSpPr>
                <p:spPr>
                  <a:xfrm>
                    <a:off x="2312846" y="1910772"/>
                    <a:ext cx="219916" cy="316539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r-TR"/>
                  </a:p>
                </p:txBody>
              </p:sp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BCD9EF41-6755-4EDC-B5FB-57DC6C1547D0}"/>
                      </a:ext>
                    </a:extLst>
                  </p:cNvPr>
                  <p:cNvGrpSpPr/>
                  <p:nvPr/>
                </p:nvGrpSpPr>
                <p:grpSpPr>
                  <a:xfrm>
                    <a:off x="2345007" y="1955379"/>
                    <a:ext cx="156115" cy="239840"/>
                    <a:chOff x="942429" y="896801"/>
                    <a:chExt cx="566737" cy="239840"/>
                  </a:xfrm>
                </p:grpSpPr>
                <p:cxnSp>
                  <p:nvCxnSpPr>
                    <p:cNvPr id="544" name="Straight Connector 543">
                      <a:extLst>
                        <a:ext uri="{FF2B5EF4-FFF2-40B4-BE49-F238E27FC236}">
                          <a16:creationId xmlns:a16="http://schemas.microsoft.com/office/drawing/2014/main" id="{3D751BB4-FC5E-40E3-82CB-F4A7CDF1F34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89680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5" name="Straight Connector 544">
                      <a:extLst>
                        <a:ext uri="{FF2B5EF4-FFF2-40B4-BE49-F238E27FC236}">
                          <a16:creationId xmlns:a16="http://schemas.microsoft.com/office/drawing/2014/main" id="{3B10DD80-3979-4375-8BD4-1FF6FA1421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44769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6" name="Straight Connector 545">
                      <a:extLst>
                        <a:ext uri="{FF2B5EF4-FFF2-40B4-BE49-F238E27FC236}">
                          <a16:creationId xmlns:a16="http://schemas.microsoft.com/office/drawing/2014/main" id="{AA140499-9E7A-4CB2-B0D5-9439E4BB4C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992737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7" name="Straight Connector 546">
                      <a:extLst>
                        <a:ext uri="{FF2B5EF4-FFF2-40B4-BE49-F238E27FC236}">
                          <a16:creationId xmlns:a16="http://schemas.microsoft.com/office/drawing/2014/main" id="{AEC8A9E2-3E96-41DA-A8AA-87A1EB9217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40705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8" name="Straight Connector 547">
                      <a:extLst>
                        <a:ext uri="{FF2B5EF4-FFF2-40B4-BE49-F238E27FC236}">
                          <a16:creationId xmlns:a16="http://schemas.microsoft.com/office/drawing/2014/main" id="{45DF81EA-C147-4490-90E1-D91D8D3AAE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088673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9" name="Straight Connector 548">
                      <a:extLst>
                        <a:ext uri="{FF2B5EF4-FFF2-40B4-BE49-F238E27FC236}">
                          <a16:creationId xmlns:a16="http://schemas.microsoft.com/office/drawing/2014/main" id="{C719101E-A386-4E97-8EBA-AB8739C015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42429" y="1136641"/>
                      <a:ext cx="566737" cy="0"/>
                    </a:xfrm>
                    <a:prstGeom prst="line">
                      <a:avLst/>
                    </a:prstGeom>
                    <a:ln w="1270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373" name="Group 372">
                <a:extLst>
                  <a:ext uri="{FF2B5EF4-FFF2-40B4-BE49-F238E27FC236}">
                    <a16:creationId xmlns:a16="http://schemas.microsoft.com/office/drawing/2014/main" id="{719129E2-C74C-4B7A-AA50-D86C86C37826}"/>
                  </a:ext>
                </a:extLst>
              </p:cNvPr>
              <p:cNvGrpSpPr/>
              <p:nvPr/>
            </p:nvGrpSpPr>
            <p:grpSpPr>
              <a:xfrm>
                <a:off x="2249361" y="2429526"/>
                <a:ext cx="471640" cy="451908"/>
                <a:chOff x="902829" y="837089"/>
                <a:chExt cx="664571" cy="451908"/>
              </a:xfrm>
            </p:grpSpPr>
            <p:sp>
              <p:nvSpPr>
                <p:cNvPr id="513" name="Rectangle 512">
                  <a:extLst>
                    <a:ext uri="{FF2B5EF4-FFF2-40B4-BE49-F238E27FC236}">
                      <a16:creationId xmlns:a16="http://schemas.microsoft.com/office/drawing/2014/main" id="{AB40221C-563E-4392-A494-AE069B9FFAFA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514" name="Group 513">
                  <a:extLst>
                    <a:ext uri="{FF2B5EF4-FFF2-40B4-BE49-F238E27FC236}">
                      <a16:creationId xmlns:a16="http://schemas.microsoft.com/office/drawing/2014/main" id="{44E6FB06-1C93-4FCD-BA9B-5B02772E7D10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515" name="Straight Connector 514">
                    <a:extLst>
                      <a:ext uri="{FF2B5EF4-FFF2-40B4-BE49-F238E27FC236}">
                        <a16:creationId xmlns:a16="http://schemas.microsoft.com/office/drawing/2014/main" id="{7A3870D7-9218-40D1-A791-4658F92820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6" name="Straight Connector 515">
                    <a:extLst>
                      <a:ext uri="{FF2B5EF4-FFF2-40B4-BE49-F238E27FC236}">
                        <a16:creationId xmlns:a16="http://schemas.microsoft.com/office/drawing/2014/main" id="{7C33DD20-8C14-476F-A593-E47A56ACFE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" name="Straight Connector 516">
                    <a:extLst>
                      <a:ext uri="{FF2B5EF4-FFF2-40B4-BE49-F238E27FC236}">
                        <a16:creationId xmlns:a16="http://schemas.microsoft.com/office/drawing/2014/main" id="{CFA650B2-5B30-430C-A52D-36BDA895A1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8" name="Straight Connector 517">
                    <a:extLst>
                      <a:ext uri="{FF2B5EF4-FFF2-40B4-BE49-F238E27FC236}">
                        <a16:creationId xmlns:a16="http://schemas.microsoft.com/office/drawing/2014/main" id="{2316F054-FEDF-45D0-ACFF-B150F50754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9" name="Straight Connector 518">
                    <a:extLst>
                      <a:ext uri="{FF2B5EF4-FFF2-40B4-BE49-F238E27FC236}">
                        <a16:creationId xmlns:a16="http://schemas.microsoft.com/office/drawing/2014/main" id="{C08F9953-B777-4607-A871-8E4562496B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0" name="Straight Connector 519">
                    <a:extLst>
                      <a:ext uri="{FF2B5EF4-FFF2-40B4-BE49-F238E27FC236}">
                        <a16:creationId xmlns:a16="http://schemas.microsoft.com/office/drawing/2014/main" id="{1C6A6ED1-AC2B-455E-B05F-B5E6AF5FB5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Straight Connector 520">
                    <a:extLst>
                      <a:ext uri="{FF2B5EF4-FFF2-40B4-BE49-F238E27FC236}">
                        <a16:creationId xmlns:a16="http://schemas.microsoft.com/office/drawing/2014/main" id="{B1B28FE6-E604-4A21-8C55-7B0F7DDB10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" name="Straight Connector 521">
                    <a:extLst>
                      <a:ext uri="{FF2B5EF4-FFF2-40B4-BE49-F238E27FC236}">
                        <a16:creationId xmlns:a16="http://schemas.microsoft.com/office/drawing/2014/main" id="{C6D4E3BD-3D56-4F4E-94B2-34EB826323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95AEB8CD-3910-4F3B-BC1A-8BD029F59A0F}"/>
                  </a:ext>
                </a:extLst>
              </p:cNvPr>
              <p:cNvGrpSpPr/>
              <p:nvPr/>
            </p:nvGrpSpPr>
            <p:grpSpPr>
              <a:xfrm>
                <a:off x="2762249" y="2429005"/>
                <a:ext cx="471640" cy="451908"/>
                <a:chOff x="902829" y="837089"/>
                <a:chExt cx="664571" cy="451908"/>
              </a:xfrm>
            </p:grpSpPr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3014E0FF-5B6E-4648-A10F-8B1734050645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504" name="Group 503">
                  <a:extLst>
                    <a:ext uri="{FF2B5EF4-FFF2-40B4-BE49-F238E27FC236}">
                      <a16:creationId xmlns:a16="http://schemas.microsoft.com/office/drawing/2014/main" id="{6E10025B-66A7-4E8A-97D6-C28D1D25E69F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505" name="Straight Connector 504">
                    <a:extLst>
                      <a:ext uri="{FF2B5EF4-FFF2-40B4-BE49-F238E27FC236}">
                        <a16:creationId xmlns:a16="http://schemas.microsoft.com/office/drawing/2014/main" id="{4082D69E-1E9B-4A59-94FB-E80A8A5726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6" name="Straight Connector 505">
                    <a:extLst>
                      <a:ext uri="{FF2B5EF4-FFF2-40B4-BE49-F238E27FC236}">
                        <a16:creationId xmlns:a16="http://schemas.microsoft.com/office/drawing/2014/main" id="{38ACAA78-4F5D-4CF3-B2BD-ACD91E8EE6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7" name="Straight Connector 506">
                    <a:extLst>
                      <a:ext uri="{FF2B5EF4-FFF2-40B4-BE49-F238E27FC236}">
                        <a16:creationId xmlns:a16="http://schemas.microsoft.com/office/drawing/2014/main" id="{32D2CB83-2F58-4A16-9013-2F45BB61AC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8" name="Straight Connector 507">
                    <a:extLst>
                      <a:ext uri="{FF2B5EF4-FFF2-40B4-BE49-F238E27FC236}">
                        <a16:creationId xmlns:a16="http://schemas.microsoft.com/office/drawing/2014/main" id="{59328172-0FFE-4B95-B525-18AC51B132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9" name="Straight Connector 508">
                    <a:extLst>
                      <a:ext uri="{FF2B5EF4-FFF2-40B4-BE49-F238E27FC236}">
                        <a16:creationId xmlns:a16="http://schemas.microsoft.com/office/drawing/2014/main" id="{F465E6EE-243A-4A94-AA3D-2577B82F57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0" name="Straight Connector 509">
                    <a:extLst>
                      <a:ext uri="{FF2B5EF4-FFF2-40B4-BE49-F238E27FC236}">
                        <a16:creationId xmlns:a16="http://schemas.microsoft.com/office/drawing/2014/main" id="{899D7C43-EDEE-4F54-AC7E-898B5F588F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1" name="Straight Connector 510">
                    <a:extLst>
                      <a:ext uri="{FF2B5EF4-FFF2-40B4-BE49-F238E27FC236}">
                        <a16:creationId xmlns:a16="http://schemas.microsoft.com/office/drawing/2014/main" id="{157D0E91-769B-456A-8199-61EFFA2B1C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" name="Straight Connector 511">
                    <a:extLst>
                      <a:ext uri="{FF2B5EF4-FFF2-40B4-BE49-F238E27FC236}">
                        <a16:creationId xmlns:a16="http://schemas.microsoft.com/office/drawing/2014/main" id="{B75B4949-70AD-41A5-9D14-AD8A96A3F8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98FF211B-A221-4728-8D43-1D191479C973}"/>
                  </a:ext>
                </a:extLst>
              </p:cNvPr>
              <p:cNvGrpSpPr/>
              <p:nvPr/>
            </p:nvGrpSpPr>
            <p:grpSpPr>
              <a:xfrm>
                <a:off x="3282880" y="2429005"/>
                <a:ext cx="471640" cy="451908"/>
                <a:chOff x="902829" y="837089"/>
                <a:chExt cx="664571" cy="451908"/>
              </a:xfrm>
            </p:grpSpPr>
            <p:sp>
              <p:nvSpPr>
                <p:cNvPr id="493" name="Rectangle 492">
                  <a:extLst>
                    <a:ext uri="{FF2B5EF4-FFF2-40B4-BE49-F238E27FC236}">
                      <a16:creationId xmlns:a16="http://schemas.microsoft.com/office/drawing/2014/main" id="{34E58E83-BEF9-44CA-84CF-83AE66F38A86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494" name="Group 493">
                  <a:extLst>
                    <a:ext uri="{FF2B5EF4-FFF2-40B4-BE49-F238E27FC236}">
                      <a16:creationId xmlns:a16="http://schemas.microsoft.com/office/drawing/2014/main" id="{4183999F-83CE-4F88-888A-BC0C7B0755DF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495" name="Straight Connector 494">
                    <a:extLst>
                      <a:ext uri="{FF2B5EF4-FFF2-40B4-BE49-F238E27FC236}">
                        <a16:creationId xmlns:a16="http://schemas.microsoft.com/office/drawing/2014/main" id="{59BAC316-D296-494F-8916-6F09F8D99E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6" name="Straight Connector 495">
                    <a:extLst>
                      <a:ext uri="{FF2B5EF4-FFF2-40B4-BE49-F238E27FC236}">
                        <a16:creationId xmlns:a16="http://schemas.microsoft.com/office/drawing/2014/main" id="{EFCB5A75-C5F2-4ABF-9B3E-3BC643CBE6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F3E8A44D-039D-4E1A-818C-B3AE3EE1A6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8" name="Straight Connector 497">
                    <a:extLst>
                      <a:ext uri="{FF2B5EF4-FFF2-40B4-BE49-F238E27FC236}">
                        <a16:creationId xmlns:a16="http://schemas.microsoft.com/office/drawing/2014/main" id="{D1DCC2C7-A732-49BF-AB24-28E4A716EA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9" name="Straight Connector 498">
                    <a:extLst>
                      <a:ext uri="{FF2B5EF4-FFF2-40B4-BE49-F238E27FC236}">
                        <a16:creationId xmlns:a16="http://schemas.microsoft.com/office/drawing/2014/main" id="{E67F3159-4059-47B5-B2DB-453CEED1FD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0" name="Straight Connector 499">
                    <a:extLst>
                      <a:ext uri="{FF2B5EF4-FFF2-40B4-BE49-F238E27FC236}">
                        <a16:creationId xmlns:a16="http://schemas.microsoft.com/office/drawing/2014/main" id="{86921BE5-4511-47CE-AFD7-297A5A9946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1" name="Straight Connector 500">
                    <a:extLst>
                      <a:ext uri="{FF2B5EF4-FFF2-40B4-BE49-F238E27FC236}">
                        <a16:creationId xmlns:a16="http://schemas.microsoft.com/office/drawing/2014/main" id="{BEB9E571-1FE3-4831-925B-34519A82B8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2" name="Straight Connector 501">
                    <a:extLst>
                      <a:ext uri="{FF2B5EF4-FFF2-40B4-BE49-F238E27FC236}">
                        <a16:creationId xmlns:a16="http://schemas.microsoft.com/office/drawing/2014/main" id="{F82D728C-3C78-43F4-B389-3A7F3600C7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DE485119-E2C2-4E4C-9FEE-E85D1B0C2EC7}"/>
                  </a:ext>
                </a:extLst>
              </p:cNvPr>
              <p:cNvGrpSpPr/>
              <p:nvPr/>
            </p:nvGrpSpPr>
            <p:grpSpPr>
              <a:xfrm>
                <a:off x="3798190" y="2429005"/>
                <a:ext cx="290810" cy="451908"/>
                <a:chOff x="902829" y="837089"/>
                <a:chExt cx="664571" cy="451908"/>
              </a:xfrm>
            </p:grpSpPr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E92F14C6-40BA-4DAF-84D7-7D9C674E9723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484" name="Group 483">
                  <a:extLst>
                    <a:ext uri="{FF2B5EF4-FFF2-40B4-BE49-F238E27FC236}">
                      <a16:creationId xmlns:a16="http://schemas.microsoft.com/office/drawing/2014/main" id="{9659067A-F100-4DF4-A061-393CB477DC6F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485" name="Straight Connector 484">
                    <a:extLst>
                      <a:ext uri="{FF2B5EF4-FFF2-40B4-BE49-F238E27FC236}">
                        <a16:creationId xmlns:a16="http://schemas.microsoft.com/office/drawing/2014/main" id="{0F675412-2DFA-44AF-9C3B-72D770BD9A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6" name="Straight Connector 485">
                    <a:extLst>
                      <a:ext uri="{FF2B5EF4-FFF2-40B4-BE49-F238E27FC236}">
                        <a16:creationId xmlns:a16="http://schemas.microsoft.com/office/drawing/2014/main" id="{6185813E-DEA7-4670-B924-7F9F387679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5058A283-AA95-4FA0-BE69-F0114E93E4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Straight Connector 487">
                    <a:extLst>
                      <a:ext uri="{FF2B5EF4-FFF2-40B4-BE49-F238E27FC236}">
                        <a16:creationId xmlns:a16="http://schemas.microsoft.com/office/drawing/2014/main" id="{5B234249-414C-41E8-93F5-D64196CDE0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Straight Connector 488">
                    <a:extLst>
                      <a:ext uri="{FF2B5EF4-FFF2-40B4-BE49-F238E27FC236}">
                        <a16:creationId xmlns:a16="http://schemas.microsoft.com/office/drawing/2014/main" id="{F04961B3-AAB1-43E0-AD3B-E2D9F926BF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0" name="Straight Connector 489">
                    <a:extLst>
                      <a:ext uri="{FF2B5EF4-FFF2-40B4-BE49-F238E27FC236}">
                        <a16:creationId xmlns:a16="http://schemas.microsoft.com/office/drawing/2014/main" id="{8D71C4E3-1F26-48A5-A97C-8EB0A0B86B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1" name="Straight Connector 490">
                    <a:extLst>
                      <a:ext uri="{FF2B5EF4-FFF2-40B4-BE49-F238E27FC236}">
                        <a16:creationId xmlns:a16="http://schemas.microsoft.com/office/drawing/2014/main" id="{A9B34B44-66D1-4FA3-82E0-964412DE4F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2" name="Straight Connector 491">
                    <a:extLst>
                      <a:ext uri="{FF2B5EF4-FFF2-40B4-BE49-F238E27FC236}">
                        <a16:creationId xmlns:a16="http://schemas.microsoft.com/office/drawing/2014/main" id="{0DFC5CB1-7202-48A3-AA8F-EEB7E8D39C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10B74F58-8CC3-4BBA-8CA0-CA97E0CACA02}"/>
                  </a:ext>
                </a:extLst>
              </p:cNvPr>
              <p:cNvGrpSpPr/>
              <p:nvPr/>
            </p:nvGrpSpPr>
            <p:grpSpPr>
              <a:xfrm>
                <a:off x="3362705" y="843579"/>
                <a:ext cx="711051" cy="335776"/>
                <a:chOff x="942429" y="896801"/>
                <a:chExt cx="566737" cy="335776"/>
              </a:xfrm>
            </p:grpSpPr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19BD4FD4-51CB-45CF-A8D5-E47EB154BF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89680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2A781320-0360-48EA-837E-439BF6F701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4476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Straight Connector 476">
                  <a:extLst>
                    <a:ext uri="{FF2B5EF4-FFF2-40B4-BE49-F238E27FC236}">
                      <a16:creationId xmlns:a16="http://schemas.microsoft.com/office/drawing/2014/main" id="{EF009A38-BFA6-43BD-BB51-65E44017D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99273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Straight Connector 477">
                  <a:extLst>
                    <a:ext uri="{FF2B5EF4-FFF2-40B4-BE49-F238E27FC236}">
                      <a16:creationId xmlns:a16="http://schemas.microsoft.com/office/drawing/2014/main" id="{BC23A7F4-C400-4A60-B36A-D57E3B3204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40705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Connector 478">
                  <a:extLst>
                    <a:ext uri="{FF2B5EF4-FFF2-40B4-BE49-F238E27FC236}">
                      <a16:creationId xmlns:a16="http://schemas.microsoft.com/office/drawing/2014/main" id="{D82C8832-8081-4F78-B226-FBDAFDA19A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088673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Straight Connector 479">
                  <a:extLst>
                    <a:ext uri="{FF2B5EF4-FFF2-40B4-BE49-F238E27FC236}">
                      <a16:creationId xmlns:a16="http://schemas.microsoft.com/office/drawing/2014/main" id="{245C7BDD-6220-4D31-B765-C62E77BE0B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136641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Straight Connector 480">
                  <a:extLst>
                    <a:ext uri="{FF2B5EF4-FFF2-40B4-BE49-F238E27FC236}">
                      <a16:creationId xmlns:a16="http://schemas.microsoft.com/office/drawing/2014/main" id="{52338FE1-5DDF-474E-B6BE-A1555433E4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184609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Straight Connector 481">
                  <a:extLst>
                    <a:ext uri="{FF2B5EF4-FFF2-40B4-BE49-F238E27FC236}">
                      <a16:creationId xmlns:a16="http://schemas.microsoft.com/office/drawing/2014/main" id="{49C71B9A-4726-48D7-9838-8B46BB152B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2429" y="1232577"/>
                  <a:ext cx="566737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1AEA87E6-26EE-4C2E-A1CD-B40A02B3ED18}"/>
                  </a:ext>
                </a:extLst>
              </p:cNvPr>
              <p:cNvGrpSpPr/>
              <p:nvPr/>
            </p:nvGrpSpPr>
            <p:grpSpPr>
              <a:xfrm>
                <a:off x="902829" y="930121"/>
                <a:ext cx="664571" cy="547674"/>
                <a:chOff x="902829" y="837089"/>
                <a:chExt cx="664571" cy="451908"/>
              </a:xfrm>
            </p:grpSpPr>
            <p:sp>
              <p:nvSpPr>
                <p:cNvPr id="465" name="Rectangle 464">
                  <a:extLst>
                    <a:ext uri="{FF2B5EF4-FFF2-40B4-BE49-F238E27FC236}">
                      <a16:creationId xmlns:a16="http://schemas.microsoft.com/office/drawing/2014/main" id="{445F3853-D705-475A-9BAD-384ED9006CE1}"/>
                    </a:ext>
                  </a:extLst>
                </p:cNvPr>
                <p:cNvSpPr/>
                <p:nvPr/>
              </p:nvSpPr>
              <p:spPr>
                <a:xfrm>
                  <a:off x="902829" y="837089"/>
                  <a:ext cx="664571" cy="451908"/>
                </a:xfrm>
                <a:prstGeom prst="rect">
                  <a:avLst/>
                </a:prstGeom>
                <a:solidFill>
                  <a:schemeClr val="accent4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466" name="Group 465">
                  <a:extLst>
                    <a:ext uri="{FF2B5EF4-FFF2-40B4-BE49-F238E27FC236}">
                      <a16:creationId xmlns:a16="http://schemas.microsoft.com/office/drawing/2014/main" id="{7B92FAC0-45CF-4C86-B1D1-B23A40B313BE}"/>
                    </a:ext>
                  </a:extLst>
                </p:cNvPr>
                <p:cNvGrpSpPr/>
                <p:nvPr/>
              </p:nvGrpSpPr>
              <p:grpSpPr>
                <a:xfrm>
                  <a:off x="942429" y="896801"/>
                  <a:ext cx="566737" cy="335776"/>
                  <a:chOff x="942429" y="896801"/>
                  <a:chExt cx="566737" cy="335776"/>
                </a:xfrm>
              </p:grpSpPr>
              <p:cxnSp>
                <p:nvCxnSpPr>
                  <p:cNvPr id="467" name="Straight Connector 466">
                    <a:extLst>
                      <a:ext uri="{FF2B5EF4-FFF2-40B4-BE49-F238E27FC236}">
                        <a16:creationId xmlns:a16="http://schemas.microsoft.com/office/drawing/2014/main" id="{5A932F20-C94B-4772-B79B-7F7E0D77AD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8" name="Straight Connector 467">
                    <a:extLst>
                      <a:ext uri="{FF2B5EF4-FFF2-40B4-BE49-F238E27FC236}">
                        <a16:creationId xmlns:a16="http://schemas.microsoft.com/office/drawing/2014/main" id="{94E4ABCF-BF7D-496D-B988-77F9B71A0B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9" name="Straight Connector 468">
                    <a:extLst>
                      <a:ext uri="{FF2B5EF4-FFF2-40B4-BE49-F238E27FC236}">
                        <a16:creationId xmlns:a16="http://schemas.microsoft.com/office/drawing/2014/main" id="{B385FD53-6F1F-4151-8D84-B791D2DFD7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0" name="Straight Connector 469">
                    <a:extLst>
                      <a:ext uri="{FF2B5EF4-FFF2-40B4-BE49-F238E27FC236}">
                        <a16:creationId xmlns:a16="http://schemas.microsoft.com/office/drawing/2014/main" id="{5A6AD6EE-F134-46A3-B26F-1E963ADB04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1" name="Straight Connector 470">
                    <a:extLst>
                      <a:ext uri="{FF2B5EF4-FFF2-40B4-BE49-F238E27FC236}">
                        <a16:creationId xmlns:a16="http://schemas.microsoft.com/office/drawing/2014/main" id="{27068B1E-0C7C-43DD-A5C2-4154D8503D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Straight Connector 471">
                    <a:extLst>
                      <a:ext uri="{FF2B5EF4-FFF2-40B4-BE49-F238E27FC236}">
                        <a16:creationId xmlns:a16="http://schemas.microsoft.com/office/drawing/2014/main" id="{7530E4C9-8D9B-49BA-ADF4-81F003BE41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3" name="Straight Connector 472">
                    <a:extLst>
                      <a:ext uri="{FF2B5EF4-FFF2-40B4-BE49-F238E27FC236}">
                        <a16:creationId xmlns:a16="http://schemas.microsoft.com/office/drawing/2014/main" id="{2C0F6CAE-AF0C-45E2-9699-1C17060244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4" name="Straight Connector 473">
                    <a:extLst>
                      <a:ext uri="{FF2B5EF4-FFF2-40B4-BE49-F238E27FC236}">
                        <a16:creationId xmlns:a16="http://schemas.microsoft.com/office/drawing/2014/main" id="{9D4345BA-8CF3-4E25-BF36-B6FD8F9DAF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F923853E-054A-44FB-8B2C-B0A5D0B2110B}"/>
                  </a:ext>
                </a:extLst>
              </p:cNvPr>
              <p:cNvGrpSpPr/>
              <p:nvPr/>
            </p:nvGrpSpPr>
            <p:grpSpPr>
              <a:xfrm>
                <a:off x="2506287" y="939515"/>
                <a:ext cx="572237" cy="547674"/>
                <a:chOff x="2506287" y="843715"/>
                <a:chExt cx="572237" cy="451908"/>
              </a:xfrm>
            </p:grpSpPr>
            <p:sp>
              <p:nvSpPr>
                <p:cNvPr id="462" name="Rectangle 461">
                  <a:extLst>
                    <a:ext uri="{FF2B5EF4-FFF2-40B4-BE49-F238E27FC236}">
                      <a16:creationId xmlns:a16="http://schemas.microsoft.com/office/drawing/2014/main" id="{81C1016F-AC3B-47E8-AC68-73BEF22DA1F3}"/>
                    </a:ext>
                  </a:extLst>
                </p:cNvPr>
                <p:cNvSpPr/>
                <p:nvPr/>
              </p:nvSpPr>
              <p:spPr>
                <a:xfrm>
                  <a:off x="2506287" y="843715"/>
                  <a:ext cx="572237" cy="45190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63" name="Rectangle 462">
                  <a:extLst>
                    <a:ext uri="{FF2B5EF4-FFF2-40B4-BE49-F238E27FC236}">
                      <a16:creationId xmlns:a16="http://schemas.microsoft.com/office/drawing/2014/main" id="{400E17D2-BC98-4DA1-9465-84DF83C99B55}"/>
                    </a:ext>
                  </a:extLst>
                </p:cNvPr>
                <p:cNvSpPr/>
                <p:nvPr/>
              </p:nvSpPr>
              <p:spPr>
                <a:xfrm>
                  <a:off x="2900338" y="890405"/>
                  <a:ext cx="130935" cy="12125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64" name="Rectangle 463">
                  <a:extLst>
                    <a:ext uri="{FF2B5EF4-FFF2-40B4-BE49-F238E27FC236}">
                      <a16:creationId xmlns:a16="http://schemas.microsoft.com/office/drawing/2014/main" id="{712C352F-1C87-4343-9F93-CCB227285794}"/>
                    </a:ext>
                  </a:extLst>
                </p:cNvPr>
                <p:cNvSpPr/>
                <p:nvPr/>
              </p:nvSpPr>
              <p:spPr>
                <a:xfrm>
                  <a:off x="2558349" y="1140298"/>
                  <a:ext cx="130935" cy="12125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16D12561-CD0E-4C3C-8DB1-8A19FC0E9774}"/>
                  </a:ext>
                </a:extLst>
              </p:cNvPr>
              <p:cNvGrpSpPr/>
              <p:nvPr/>
            </p:nvGrpSpPr>
            <p:grpSpPr>
              <a:xfrm>
                <a:off x="1665628" y="930121"/>
                <a:ext cx="410530" cy="547674"/>
                <a:chOff x="1665628" y="837089"/>
                <a:chExt cx="297771" cy="451908"/>
              </a:xfrm>
            </p:grpSpPr>
            <p:sp>
              <p:nvSpPr>
                <p:cNvPr id="452" name="Rectangle 451">
                  <a:extLst>
                    <a:ext uri="{FF2B5EF4-FFF2-40B4-BE49-F238E27FC236}">
                      <a16:creationId xmlns:a16="http://schemas.microsoft.com/office/drawing/2014/main" id="{07481831-259C-4BE7-AF98-89A874F55B52}"/>
                    </a:ext>
                  </a:extLst>
                </p:cNvPr>
                <p:cNvSpPr/>
                <p:nvPr/>
              </p:nvSpPr>
              <p:spPr>
                <a:xfrm>
                  <a:off x="1665628" y="837089"/>
                  <a:ext cx="297771" cy="451908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03DC1AC2-1BB9-46C4-958F-5885912E4F64}"/>
                    </a:ext>
                  </a:extLst>
                </p:cNvPr>
                <p:cNvGrpSpPr/>
                <p:nvPr/>
              </p:nvGrpSpPr>
              <p:grpSpPr>
                <a:xfrm>
                  <a:off x="1703606" y="893920"/>
                  <a:ext cx="206182" cy="335776"/>
                  <a:chOff x="942429" y="896801"/>
                  <a:chExt cx="566737" cy="335776"/>
                </a:xfrm>
              </p:grpSpPr>
              <p:cxnSp>
                <p:nvCxnSpPr>
                  <p:cNvPr id="454" name="Straight Connector 453">
                    <a:extLst>
                      <a:ext uri="{FF2B5EF4-FFF2-40B4-BE49-F238E27FC236}">
                        <a16:creationId xmlns:a16="http://schemas.microsoft.com/office/drawing/2014/main" id="{ED3B8321-85EA-4477-9CC3-2929ECD2CC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Straight Connector 454">
                    <a:extLst>
                      <a:ext uri="{FF2B5EF4-FFF2-40B4-BE49-F238E27FC236}">
                        <a16:creationId xmlns:a16="http://schemas.microsoft.com/office/drawing/2014/main" id="{0E524546-8855-4E32-9CE4-48D52CA1A2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Straight Connector 455">
                    <a:extLst>
                      <a:ext uri="{FF2B5EF4-FFF2-40B4-BE49-F238E27FC236}">
                        <a16:creationId xmlns:a16="http://schemas.microsoft.com/office/drawing/2014/main" id="{4E4ED22D-0981-4D67-89CB-9490398F78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" name="Straight Connector 456">
                    <a:extLst>
                      <a:ext uri="{FF2B5EF4-FFF2-40B4-BE49-F238E27FC236}">
                        <a16:creationId xmlns:a16="http://schemas.microsoft.com/office/drawing/2014/main" id="{5E342D68-DBD5-4C87-B842-E1D157B4C7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8" name="Straight Connector 457">
                    <a:extLst>
                      <a:ext uri="{FF2B5EF4-FFF2-40B4-BE49-F238E27FC236}">
                        <a16:creationId xmlns:a16="http://schemas.microsoft.com/office/drawing/2014/main" id="{9F1252DB-5212-4539-9F29-98FD3782D7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7AEB8482-6DC4-4766-99F8-02FD9F4F35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0" name="Straight Connector 459">
                    <a:extLst>
                      <a:ext uri="{FF2B5EF4-FFF2-40B4-BE49-F238E27FC236}">
                        <a16:creationId xmlns:a16="http://schemas.microsoft.com/office/drawing/2014/main" id="{8D14CA43-4313-4294-AF61-96E677214E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460">
                    <a:extLst>
                      <a:ext uri="{FF2B5EF4-FFF2-40B4-BE49-F238E27FC236}">
                        <a16:creationId xmlns:a16="http://schemas.microsoft.com/office/drawing/2014/main" id="{69BCB196-D6C2-4DFC-B259-2114AA3265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50A6B929-623B-4518-9EB3-1E44A2AD83A9}"/>
                  </a:ext>
                </a:extLst>
              </p:cNvPr>
              <p:cNvGrpSpPr/>
              <p:nvPr/>
            </p:nvGrpSpPr>
            <p:grpSpPr>
              <a:xfrm>
                <a:off x="2181033" y="939515"/>
                <a:ext cx="297771" cy="547674"/>
                <a:chOff x="2181033" y="846483"/>
                <a:chExt cx="297771" cy="640706"/>
              </a:xfrm>
            </p:grpSpPr>
            <p:sp>
              <p:nvSpPr>
                <p:cNvPr id="442" name="Rectangle 441">
                  <a:extLst>
                    <a:ext uri="{FF2B5EF4-FFF2-40B4-BE49-F238E27FC236}">
                      <a16:creationId xmlns:a16="http://schemas.microsoft.com/office/drawing/2014/main" id="{4CFD200A-160A-4E2E-9EC2-6316CA38072D}"/>
                    </a:ext>
                  </a:extLst>
                </p:cNvPr>
                <p:cNvSpPr/>
                <p:nvPr/>
              </p:nvSpPr>
              <p:spPr>
                <a:xfrm>
                  <a:off x="2181033" y="846483"/>
                  <a:ext cx="297771" cy="640706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443" name="Group 442">
                  <a:extLst>
                    <a:ext uri="{FF2B5EF4-FFF2-40B4-BE49-F238E27FC236}">
                      <a16:creationId xmlns:a16="http://schemas.microsoft.com/office/drawing/2014/main" id="{23894C20-4C5B-4B4C-A117-F00E7F51B17E}"/>
                    </a:ext>
                  </a:extLst>
                </p:cNvPr>
                <p:cNvGrpSpPr/>
                <p:nvPr/>
              </p:nvGrpSpPr>
              <p:grpSpPr>
                <a:xfrm>
                  <a:off x="2226827" y="893525"/>
                  <a:ext cx="206182" cy="335776"/>
                  <a:chOff x="942429" y="896801"/>
                  <a:chExt cx="566737" cy="335776"/>
                </a:xfrm>
              </p:grpSpPr>
              <p:cxnSp>
                <p:nvCxnSpPr>
                  <p:cNvPr id="444" name="Straight Connector 443">
                    <a:extLst>
                      <a:ext uri="{FF2B5EF4-FFF2-40B4-BE49-F238E27FC236}">
                        <a16:creationId xmlns:a16="http://schemas.microsoft.com/office/drawing/2014/main" id="{1C1F3E93-C23F-497F-AEA4-A981CD54DF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5" name="Straight Connector 444">
                    <a:extLst>
                      <a:ext uri="{FF2B5EF4-FFF2-40B4-BE49-F238E27FC236}">
                        <a16:creationId xmlns:a16="http://schemas.microsoft.com/office/drawing/2014/main" id="{70CA2771-4CB2-4A31-8A8F-8AD4C92217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6" name="Straight Connector 445">
                    <a:extLst>
                      <a:ext uri="{FF2B5EF4-FFF2-40B4-BE49-F238E27FC236}">
                        <a16:creationId xmlns:a16="http://schemas.microsoft.com/office/drawing/2014/main" id="{00204433-6215-4107-AA27-E93B031251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7" name="Straight Connector 446">
                    <a:extLst>
                      <a:ext uri="{FF2B5EF4-FFF2-40B4-BE49-F238E27FC236}">
                        <a16:creationId xmlns:a16="http://schemas.microsoft.com/office/drawing/2014/main" id="{E4AAA910-D3E2-4D4A-ADF5-4BADFC11A5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433D92EE-2656-4E20-9235-2AE765FAC2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A8A66504-4924-4DAD-A34F-2F060E7F48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0" name="Straight Connector 449">
                    <a:extLst>
                      <a:ext uri="{FF2B5EF4-FFF2-40B4-BE49-F238E27FC236}">
                        <a16:creationId xmlns:a16="http://schemas.microsoft.com/office/drawing/2014/main" id="{2B0E8448-1691-4DAA-AF76-AF44266B7A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1" name="Straight Connector 450">
                    <a:extLst>
                      <a:ext uri="{FF2B5EF4-FFF2-40B4-BE49-F238E27FC236}">
                        <a16:creationId xmlns:a16="http://schemas.microsoft.com/office/drawing/2014/main" id="{34E89B08-319C-4D5F-82DB-887D88E1D7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609D493B-6DB5-42B4-9DA4-4255804B35ED}"/>
                  </a:ext>
                </a:extLst>
              </p:cNvPr>
              <p:cNvGrpSpPr/>
              <p:nvPr/>
            </p:nvGrpSpPr>
            <p:grpSpPr>
              <a:xfrm>
                <a:off x="872032" y="1755511"/>
                <a:ext cx="311990" cy="347357"/>
                <a:chOff x="903947" y="1381850"/>
                <a:chExt cx="311990" cy="347357"/>
              </a:xfrm>
            </p:grpSpPr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ECF19AD2-98EC-486E-9E29-D9F8C340C3AA}"/>
                    </a:ext>
                  </a:extLst>
                </p:cNvPr>
                <p:cNvSpPr/>
                <p:nvPr/>
              </p:nvSpPr>
              <p:spPr>
                <a:xfrm>
                  <a:off x="903947" y="1467141"/>
                  <a:ext cx="45719" cy="49062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49764626-B466-422A-A8D8-291AA218F51B}"/>
                    </a:ext>
                  </a:extLst>
                </p:cNvPr>
                <p:cNvSpPr/>
                <p:nvPr/>
              </p:nvSpPr>
              <p:spPr>
                <a:xfrm>
                  <a:off x="903947" y="1381850"/>
                  <a:ext cx="45719" cy="49062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32" name="Rectangle 431">
                  <a:extLst>
                    <a:ext uri="{FF2B5EF4-FFF2-40B4-BE49-F238E27FC236}">
                      <a16:creationId xmlns:a16="http://schemas.microsoft.com/office/drawing/2014/main" id="{24973BA4-D0FC-4D60-A86B-3AED9404F8DB}"/>
                    </a:ext>
                  </a:extLst>
                </p:cNvPr>
                <p:cNvSpPr/>
                <p:nvPr/>
              </p:nvSpPr>
              <p:spPr>
                <a:xfrm>
                  <a:off x="904290" y="1559994"/>
                  <a:ext cx="45719" cy="49062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433" name="Group 432">
                  <a:extLst>
                    <a:ext uri="{FF2B5EF4-FFF2-40B4-BE49-F238E27FC236}">
                      <a16:creationId xmlns:a16="http://schemas.microsoft.com/office/drawing/2014/main" id="{5D8916FB-BF04-44BB-B920-CD994811A30F}"/>
                    </a:ext>
                  </a:extLst>
                </p:cNvPr>
                <p:cNvGrpSpPr/>
                <p:nvPr/>
              </p:nvGrpSpPr>
              <p:grpSpPr>
                <a:xfrm>
                  <a:off x="1009755" y="1393431"/>
                  <a:ext cx="206182" cy="335776"/>
                  <a:chOff x="942429" y="896801"/>
                  <a:chExt cx="566737" cy="335776"/>
                </a:xfrm>
              </p:grpSpPr>
              <p:cxnSp>
                <p:nvCxnSpPr>
                  <p:cNvPr id="434" name="Straight Connector 433">
                    <a:extLst>
                      <a:ext uri="{FF2B5EF4-FFF2-40B4-BE49-F238E27FC236}">
                        <a16:creationId xmlns:a16="http://schemas.microsoft.com/office/drawing/2014/main" id="{8DED3082-2089-49D5-9F98-AC33499DF9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Straight Connector 434">
                    <a:extLst>
                      <a:ext uri="{FF2B5EF4-FFF2-40B4-BE49-F238E27FC236}">
                        <a16:creationId xmlns:a16="http://schemas.microsoft.com/office/drawing/2014/main" id="{1CF021AB-6AC0-4B9D-8A82-AD3D615E83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Straight Connector 435">
                    <a:extLst>
                      <a:ext uri="{FF2B5EF4-FFF2-40B4-BE49-F238E27FC236}">
                        <a16:creationId xmlns:a16="http://schemas.microsoft.com/office/drawing/2014/main" id="{946CA3E2-0C3D-4956-B384-DB1ABBE6AF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7" name="Straight Connector 436">
                    <a:extLst>
                      <a:ext uri="{FF2B5EF4-FFF2-40B4-BE49-F238E27FC236}">
                        <a16:creationId xmlns:a16="http://schemas.microsoft.com/office/drawing/2014/main" id="{EB0E0805-DC4B-40C2-9C47-DEE70C2933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8" name="Straight Connector 437">
                    <a:extLst>
                      <a:ext uri="{FF2B5EF4-FFF2-40B4-BE49-F238E27FC236}">
                        <a16:creationId xmlns:a16="http://schemas.microsoft.com/office/drawing/2014/main" id="{B1672CA4-9C4F-4E12-AA09-414C6A12E0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Straight Connector 438">
                    <a:extLst>
                      <a:ext uri="{FF2B5EF4-FFF2-40B4-BE49-F238E27FC236}">
                        <a16:creationId xmlns:a16="http://schemas.microsoft.com/office/drawing/2014/main" id="{164C31B7-0E03-40AF-BB8C-6EBEAE242C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0" name="Straight Connector 439">
                    <a:extLst>
                      <a:ext uri="{FF2B5EF4-FFF2-40B4-BE49-F238E27FC236}">
                        <a16:creationId xmlns:a16="http://schemas.microsoft.com/office/drawing/2014/main" id="{F798CD7A-77DF-427B-9B58-6CC46F173F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1" name="Straight Connector 440">
                    <a:extLst>
                      <a:ext uri="{FF2B5EF4-FFF2-40B4-BE49-F238E27FC236}">
                        <a16:creationId xmlns:a16="http://schemas.microsoft.com/office/drawing/2014/main" id="{6B5E8349-78D3-4FF3-AB84-F386F5A24C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ADD321B6-AFD4-467D-B2A4-5FECE402B9B7}"/>
                  </a:ext>
                </a:extLst>
              </p:cNvPr>
              <p:cNvGrpSpPr/>
              <p:nvPr/>
            </p:nvGrpSpPr>
            <p:grpSpPr>
              <a:xfrm>
                <a:off x="3761766" y="1290789"/>
                <a:ext cx="311990" cy="347357"/>
                <a:chOff x="1056347" y="1534250"/>
                <a:chExt cx="311990" cy="347357"/>
              </a:xfrm>
            </p:grpSpPr>
            <p:sp>
              <p:nvSpPr>
                <p:cNvPr id="418" name="Rectangle 417">
                  <a:extLst>
                    <a:ext uri="{FF2B5EF4-FFF2-40B4-BE49-F238E27FC236}">
                      <a16:creationId xmlns:a16="http://schemas.microsoft.com/office/drawing/2014/main" id="{0C38903C-38B3-4F46-B739-82666E1AE163}"/>
                    </a:ext>
                  </a:extLst>
                </p:cNvPr>
                <p:cNvSpPr/>
                <p:nvPr/>
              </p:nvSpPr>
              <p:spPr>
                <a:xfrm>
                  <a:off x="1056347" y="1619541"/>
                  <a:ext cx="45719" cy="49062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19" name="Rectangle 418">
                  <a:extLst>
                    <a:ext uri="{FF2B5EF4-FFF2-40B4-BE49-F238E27FC236}">
                      <a16:creationId xmlns:a16="http://schemas.microsoft.com/office/drawing/2014/main" id="{38A8DB4C-B918-480A-960C-D71B2747521E}"/>
                    </a:ext>
                  </a:extLst>
                </p:cNvPr>
                <p:cNvSpPr/>
                <p:nvPr/>
              </p:nvSpPr>
              <p:spPr>
                <a:xfrm>
                  <a:off x="1056347" y="1534250"/>
                  <a:ext cx="45719" cy="49062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20" name="Rectangle 419">
                  <a:extLst>
                    <a:ext uri="{FF2B5EF4-FFF2-40B4-BE49-F238E27FC236}">
                      <a16:creationId xmlns:a16="http://schemas.microsoft.com/office/drawing/2014/main" id="{096F6865-BA38-45D0-B1D5-EA7865072253}"/>
                    </a:ext>
                  </a:extLst>
                </p:cNvPr>
                <p:cNvSpPr/>
                <p:nvPr/>
              </p:nvSpPr>
              <p:spPr>
                <a:xfrm>
                  <a:off x="1056690" y="1712394"/>
                  <a:ext cx="45719" cy="49062"/>
                </a:xfrm>
                <a:prstGeom prst="rect">
                  <a:avLst/>
                </a:prstGeom>
                <a:solidFill>
                  <a:schemeClr val="accent4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B8A7E23A-7C01-4061-9E42-78DACC2B0DED}"/>
                    </a:ext>
                  </a:extLst>
                </p:cNvPr>
                <p:cNvGrpSpPr/>
                <p:nvPr/>
              </p:nvGrpSpPr>
              <p:grpSpPr>
                <a:xfrm>
                  <a:off x="1162155" y="1545831"/>
                  <a:ext cx="206182" cy="335776"/>
                  <a:chOff x="942429" y="896801"/>
                  <a:chExt cx="566737" cy="335776"/>
                </a:xfrm>
              </p:grpSpPr>
              <p:cxnSp>
                <p:nvCxnSpPr>
                  <p:cNvPr id="422" name="Straight Connector 421">
                    <a:extLst>
                      <a:ext uri="{FF2B5EF4-FFF2-40B4-BE49-F238E27FC236}">
                        <a16:creationId xmlns:a16="http://schemas.microsoft.com/office/drawing/2014/main" id="{ACEC0E6E-1F4B-45AE-B5FD-443BBE170B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3" name="Straight Connector 422">
                    <a:extLst>
                      <a:ext uri="{FF2B5EF4-FFF2-40B4-BE49-F238E27FC236}">
                        <a16:creationId xmlns:a16="http://schemas.microsoft.com/office/drawing/2014/main" id="{02C295EF-DFC1-4B2F-81A2-42D7AAE910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Straight Connector 423">
                    <a:extLst>
                      <a:ext uri="{FF2B5EF4-FFF2-40B4-BE49-F238E27FC236}">
                        <a16:creationId xmlns:a16="http://schemas.microsoft.com/office/drawing/2014/main" id="{FB2A4C34-AADE-4868-A383-3D3A48770E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5" name="Straight Connector 424">
                    <a:extLst>
                      <a:ext uri="{FF2B5EF4-FFF2-40B4-BE49-F238E27FC236}">
                        <a16:creationId xmlns:a16="http://schemas.microsoft.com/office/drawing/2014/main" id="{05DD63C6-923B-4806-81E5-5BF2A381FE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6" name="Straight Connector 425">
                    <a:extLst>
                      <a:ext uri="{FF2B5EF4-FFF2-40B4-BE49-F238E27FC236}">
                        <a16:creationId xmlns:a16="http://schemas.microsoft.com/office/drawing/2014/main" id="{D38060F8-0548-4B7C-BF3E-0693567DFA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7" name="Straight Connector 426">
                    <a:extLst>
                      <a:ext uri="{FF2B5EF4-FFF2-40B4-BE49-F238E27FC236}">
                        <a16:creationId xmlns:a16="http://schemas.microsoft.com/office/drawing/2014/main" id="{88CC6C6D-9422-4628-B344-3079D0A96B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8" name="Straight Connector 427">
                    <a:extLst>
                      <a:ext uri="{FF2B5EF4-FFF2-40B4-BE49-F238E27FC236}">
                        <a16:creationId xmlns:a16="http://schemas.microsoft.com/office/drawing/2014/main" id="{804816B3-C9F0-4567-B6FB-43769A286D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9" name="Straight Connector 428">
                    <a:extLst>
                      <a:ext uri="{FF2B5EF4-FFF2-40B4-BE49-F238E27FC236}">
                        <a16:creationId xmlns:a16="http://schemas.microsoft.com/office/drawing/2014/main" id="{3CCBCF09-8104-4D67-B0D1-C53313F515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2E78C344-EB5F-4C84-882A-5FDDC54F3345}"/>
                  </a:ext>
                </a:extLst>
              </p:cNvPr>
              <p:cNvGrpSpPr/>
              <p:nvPr/>
            </p:nvGrpSpPr>
            <p:grpSpPr>
              <a:xfrm>
                <a:off x="3362705" y="1295623"/>
                <a:ext cx="311990" cy="347357"/>
                <a:chOff x="1056347" y="1534250"/>
                <a:chExt cx="311990" cy="347357"/>
              </a:xfrm>
            </p:grpSpPr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ACD0DE1A-6672-415B-BD54-8C94FCA9E1F5}"/>
                    </a:ext>
                  </a:extLst>
                </p:cNvPr>
                <p:cNvSpPr/>
                <p:nvPr/>
              </p:nvSpPr>
              <p:spPr>
                <a:xfrm>
                  <a:off x="1056347" y="1619541"/>
                  <a:ext cx="45719" cy="49062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2E25D237-5D03-430F-A0A5-F3C138F7A55E}"/>
                    </a:ext>
                  </a:extLst>
                </p:cNvPr>
                <p:cNvSpPr/>
                <p:nvPr/>
              </p:nvSpPr>
              <p:spPr>
                <a:xfrm>
                  <a:off x="1056347" y="1534250"/>
                  <a:ext cx="45719" cy="49062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8" name="Rectangle 407">
                  <a:extLst>
                    <a:ext uri="{FF2B5EF4-FFF2-40B4-BE49-F238E27FC236}">
                      <a16:creationId xmlns:a16="http://schemas.microsoft.com/office/drawing/2014/main" id="{E7D2C22A-EC1D-4CDD-86A1-AF492C57BBCD}"/>
                    </a:ext>
                  </a:extLst>
                </p:cNvPr>
                <p:cNvSpPr/>
                <p:nvPr/>
              </p:nvSpPr>
              <p:spPr>
                <a:xfrm>
                  <a:off x="1056690" y="1712394"/>
                  <a:ext cx="45719" cy="49062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grpSp>
              <p:nvGrpSpPr>
                <p:cNvPr id="409" name="Group 408">
                  <a:extLst>
                    <a:ext uri="{FF2B5EF4-FFF2-40B4-BE49-F238E27FC236}">
                      <a16:creationId xmlns:a16="http://schemas.microsoft.com/office/drawing/2014/main" id="{36CAFCA9-CE4A-4C79-A918-718BCBB33C3A}"/>
                    </a:ext>
                  </a:extLst>
                </p:cNvPr>
                <p:cNvGrpSpPr/>
                <p:nvPr/>
              </p:nvGrpSpPr>
              <p:grpSpPr>
                <a:xfrm>
                  <a:off x="1162155" y="1545831"/>
                  <a:ext cx="206182" cy="335776"/>
                  <a:chOff x="942429" y="896801"/>
                  <a:chExt cx="566737" cy="335776"/>
                </a:xfrm>
              </p:grpSpPr>
              <p:cxnSp>
                <p:nvCxnSpPr>
                  <p:cNvPr id="410" name="Straight Connector 409">
                    <a:extLst>
                      <a:ext uri="{FF2B5EF4-FFF2-40B4-BE49-F238E27FC236}">
                        <a16:creationId xmlns:a16="http://schemas.microsoft.com/office/drawing/2014/main" id="{6756022C-9F69-433B-B76F-84BC6D6F97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89680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1" name="Straight Connector 410">
                    <a:extLst>
                      <a:ext uri="{FF2B5EF4-FFF2-40B4-BE49-F238E27FC236}">
                        <a16:creationId xmlns:a16="http://schemas.microsoft.com/office/drawing/2014/main" id="{82A78BD1-F297-4C98-BAFF-C5E0DBDF1B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4476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Straight Connector 411">
                    <a:extLst>
                      <a:ext uri="{FF2B5EF4-FFF2-40B4-BE49-F238E27FC236}">
                        <a16:creationId xmlns:a16="http://schemas.microsoft.com/office/drawing/2014/main" id="{4E50306A-6233-4FB7-BC67-ACE7BC6C9E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99273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3" name="Straight Connector 412">
                    <a:extLst>
                      <a:ext uri="{FF2B5EF4-FFF2-40B4-BE49-F238E27FC236}">
                        <a16:creationId xmlns:a16="http://schemas.microsoft.com/office/drawing/2014/main" id="{AC96CACA-D737-46D2-9EB1-E4F4D32453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4" name="Straight Connector 413">
                    <a:extLst>
                      <a:ext uri="{FF2B5EF4-FFF2-40B4-BE49-F238E27FC236}">
                        <a16:creationId xmlns:a16="http://schemas.microsoft.com/office/drawing/2014/main" id="{BF905C15-A1B5-4FE5-A296-0B9E415AF1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5" name="Straight Connector 414">
                    <a:extLst>
                      <a:ext uri="{FF2B5EF4-FFF2-40B4-BE49-F238E27FC236}">
                        <a16:creationId xmlns:a16="http://schemas.microsoft.com/office/drawing/2014/main" id="{3B04326A-02E5-413D-B925-CE01AB061B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36641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6" name="Straight Connector 415">
                    <a:extLst>
                      <a:ext uri="{FF2B5EF4-FFF2-40B4-BE49-F238E27FC236}">
                        <a16:creationId xmlns:a16="http://schemas.microsoft.com/office/drawing/2014/main" id="{C53AAC5F-8B0A-4E4D-89E3-CC4F12F81A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184609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7" name="Straight Connector 416">
                    <a:extLst>
                      <a:ext uri="{FF2B5EF4-FFF2-40B4-BE49-F238E27FC236}">
                        <a16:creationId xmlns:a16="http://schemas.microsoft.com/office/drawing/2014/main" id="{719F1913-6876-4BEA-88E6-2EAF1EF29F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232577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CD25C7DD-E854-4FF8-8A96-0C6FAED96660}"/>
                  </a:ext>
                </a:extLst>
              </p:cNvPr>
              <p:cNvGrpSpPr/>
              <p:nvPr/>
            </p:nvGrpSpPr>
            <p:grpSpPr>
              <a:xfrm>
                <a:off x="3023520" y="1887149"/>
                <a:ext cx="758818" cy="331087"/>
                <a:chOff x="1710487" y="1386492"/>
                <a:chExt cx="758818" cy="331087"/>
              </a:xfrm>
            </p:grpSpPr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6344B879-59E9-4EED-9093-4C22F085B333}"/>
                    </a:ext>
                  </a:extLst>
                </p:cNvPr>
                <p:cNvSpPr/>
                <p:nvPr/>
              </p:nvSpPr>
              <p:spPr>
                <a:xfrm>
                  <a:off x="1826834" y="1432917"/>
                  <a:ext cx="241729" cy="116505"/>
                </a:xfrm>
                <a:custGeom>
                  <a:avLst/>
                  <a:gdLst>
                    <a:gd name="connsiteX0" fmla="*/ 0 w 271462"/>
                    <a:gd name="connsiteY0" fmla="*/ 0 h 161925"/>
                    <a:gd name="connsiteX1" fmla="*/ 119062 w 271462"/>
                    <a:gd name="connsiteY1" fmla="*/ 38100 h 161925"/>
                    <a:gd name="connsiteX2" fmla="*/ 142875 w 271462"/>
                    <a:gd name="connsiteY2" fmla="*/ 138113 h 161925"/>
                    <a:gd name="connsiteX3" fmla="*/ 271462 w 271462"/>
                    <a:gd name="connsiteY3" fmla="*/ 161925 h 161925"/>
                    <a:gd name="connsiteX0" fmla="*/ 0 w 271462"/>
                    <a:gd name="connsiteY0" fmla="*/ 10 h 161935"/>
                    <a:gd name="connsiteX1" fmla="*/ 119062 w 271462"/>
                    <a:gd name="connsiteY1" fmla="*/ 38110 h 161935"/>
                    <a:gd name="connsiteX2" fmla="*/ 142875 w 271462"/>
                    <a:gd name="connsiteY2" fmla="*/ 138123 h 161935"/>
                    <a:gd name="connsiteX3" fmla="*/ 271462 w 271462"/>
                    <a:gd name="connsiteY3" fmla="*/ 161935 h 161935"/>
                    <a:gd name="connsiteX0" fmla="*/ 0 w 271462"/>
                    <a:gd name="connsiteY0" fmla="*/ 0 h 161925"/>
                    <a:gd name="connsiteX1" fmla="*/ 142875 w 271462"/>
                    <a:gd name="connsiteY1" fmla="*/ 138113 h 161925"/>
                    <a:gd name="connsiteX2" fmla="*/ 271462 w 271462"/>
                    <a:gd name="connsiteY2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5778 h 167703"/>
                    <a:gd name="connsiteX1" fmla="*/ 271462 w 271462"/>
                    <a:gd name="connsiteY1" fmla="*/ 167703 h 167703"/>
                    <a:gd name="connsiteX0" fmla="*/ 0 w 271462"/>
                    <a:gd name="connsiteY0" fmla="*/ 4949 h 171245"/>
                    <a:gd name="connsiteX1" fmla="*/ 271462 w 271462"/>
                    <a:gd name="connsiteY1" fmla="*/ 166874 h 17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62" h="171245">
                      <a:moveTo>
                        <a:pt x="0" y="4949"/>
                      </a:moveTo>
                      <a:cubicBezTo>
                        <a:pt x="157341" y="-37347"/>
                        <a:pt x="100750" y="206494"/>
                        <a:pt x="271462" y="166874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398" name="Oval 397">
                  <a:extLst>
                    <a:ext uri="{FF2B5EF4-FFF2-40B4-BE49-F238E27FC236}">
                      <a16:creationId xmlns:a16="http://schemas.microsoft.com/office/drawing/2014/main" id="{17081774-C8CA-44B4-A10C-B373B2797C23}"/>
                    </a:ext>
                  </a:extLst>
                </p:cNvPr>
                <p:cNvSpPr/>
                <p:nvPr/>
              </p:nvSpPr>
              <p:spPr>
                <a:xfrm>
                  <a:off x="1710487" y="1395188"/>
                  <a:ext cx="92850" cy="92850"/>
                </a:xfrm>
                <a:prstGeom prst="ellips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9" name="Oval 398">
                  <a:extLst>
                    <a:ext uri="{FF2B5EF4-FFF2-40B4-BE49-F238E27FC236}">
                      <a16:creationId xmlns:a16="http://schemas.microsoft.com/office/drawing/2014/main" id="{6195CE4A-365C-46F2-94A5-CE9177FFCFC8}"/>
                    </a:ext>
                  </a:extLst>
                </p:cNvPr>
                <p:cNvSpPr/>
                <p:nvPr/>
              </p:nvSpPr>
              <p:spPr>
                <a:xfrm>
                  <a:off x="2091467" y="1500619"/>
                  <a:ext cx="92850" cy="92850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0" name="Oval 399">
                  <a:extLst>
                    <a:ext uri="{FF2B5EF4-FFF2-40B4-BE49-F238E27FC236}">
                      <a16:creationId xmlns:a16="http://schemas.microsoft.com/office/drawing/2014/main" id="{CEC769A4-E2BA-44BC-828A-AD787CBD5BDA}"/>
                    </a:ext>
                  </a:extLst>
                </p:cNvPr>
                <p:cNvSpPr/>
                <p:nvPr/>
              </p:nvSpPr>
              <p:spPr>
                <a:xfrm>
                  <a:off x="1812742" y="1624729"/>
                  <a:ext cx="92850" cy="92850"/>
                </a:xfrm>
                <a:prstGeom prst="ellips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E2D272CF-2969-4C3F-AE06-1E5A1D365598}"/>
                    </a:ext>
                  </a:extLst>
                </p:cNvPr>
                <p:cNvSpPr/>
                <p:nvPr/>
              </p:nvSpPr>
              <p:spPr>
                <a:xfrm flipV="1">
                  <a:off x="1924206" y="1571450"/>
                  <a:ext cx="157690" cy="92849"/>
                </a:xfrm>
                <a:custGeom>
                  <a:avLst/>
                  <a:gdLst>
                    <a:gd name="connsiteX0" fmla="*/ 0 w 271462"/>
                    <a:gd name="connsiteY0" fmla="*/ 0 h 161925"/>
                    <a:gd name="connsiteX1" fmla="*/ 119062 w 271462"/>
                    <a:gd name="connsiteY1" fmla="*/ 38100 h 161925"/>
                    <a:gd name="connsiteX2" fmla="*/ 142875 w 271462"/>
                    <a:gd name="connsiteY2" fmla="*/ 138113 h 161925"/>
                    <a:gd name="connsiteX3" fmla="*/ 271462 w 271462"/>
                    <a:gd name="connsiteY3" fmla="*/ 161925 h 161925"/>
                    <a:gd name="connsiteX0" fmla="*/ 0 w 271462"/>
                    <a:gd name="connsiteY0" fmla="*/ 10 h 161935"/>
                    <a:gd name="connsiteX1" fmla="*/ 119062 w 271462"/>
                    <a:gd name="connsiteY1" fmla="*/ 38110 h 161935"/>
                    <a:gd name="connsiteX2" fmla="*/ 142875 w 271462"/>
                    <a:gd name="connsiteY2" fmla="*/ 138123 h 161935"/>
                    <a:gd name="connsiteX3" fmla="*/ 271462 w 271462"/>
                    <a:gd name="connsiteY3" fmla="*/ 161935 h 161935"/>
                    <a:gd name="connsiteX0" fmla="*/ 0 w 271462"/>
                    <a:gd name="connsiteY0" fmla="*/ 0 h 161925"/>
                    <a:gd name="connsiteX1" fmla="*/ 142875 w 271462"/>
                    <a:gd name="connsiteY1" fmla="*/ 138113 h 161925"/>
                    <a:gd name="connsiteX2" fmla="*/ 271462 w 271462"/>
                    <a:gd name="connsiteY2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5778 h 167703"/>
                    <a:gd name="connsiteX1" fmla="*/ 271462 w 271462"/>
                    <a:gd name="connsiteY1" fmla="*/ 167703 h 167703"/>
                    <a:gd name="connsiteX0" fmla="*/ 0 w 271462"/>
                    <a:gd name="connsiteY0" fmla="*/ 4949 h 171245"/>
                    <a:gd name="connsiteX1" fmla="*/ 271462 w 271462"/>
                    <a:gd name="connsiteY1" fmla="*/ 166874 h 17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62" h="171245">
                      <a:moveTo>
                        <a:pt x="0" y="4949"/>
                      </a:moveTo>
                      <a:cubicBezTo>
                        <a:pt x="157341" y="-37347"/>
                        <a:pt x="100750" y="206494"/>
                        <a:pt x="271462" y="166874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0236F5DA-EEC7-45E0-850D-F2C96914323E}"/>
                    </a:ext>
                  </a:extLst>
                </p:cNvPr>
                <p:cNvSpPr/>
                <p:nvPr/>
              </p:nvSpPr>
              <p:spPr>
                <a:xfrm rot="21136526" flipV="1">
                  <a:off x="2195642" y="1441614"/>
                  <a:ext cx="157690" cy="92849"/>
                </a:xfrm>
                <a:custGeom>
                  <a:avLst/>
                  <a:gdLst>
                    <a:gd name="connsiteX0" fmla="*/ 0 w 271462"/>
                    <a:gd name="connsiteY0" fmla="*/ 0 h 161925"/>
                    <a:gd name="connsiteX1" fmla="*/ 119062 w 271462"/>
                    <a:gd name="connsiteY1" fmla="*/ 38100 h 161925"/>
                    <a:gd name="connsiteX2" fmla="*/ 142875 w 271462"/>
                    <a:gd name="connsiteY2" fmla="*/ 138113 h 161925"/>
                    <a:gd name="connsiteX3" fmla="*/ 271462 w 271462"/>
                    <a:gd name="connsiteY3" fmla="*/ 161925 h 161925"/>
                    <a:gd name="connsiteX0" fmla="*/ 0 w 271462"/>
                    <a:gd name="connsiteY0" fmla="*/ 10 h 161935"/>
                    <a:gd name="connsiteX1" fmla="*/ 119062 w 271462"/>
                    <a:gd name="connsiteY1" fmla="*/ 38110 h 161935"/>
                    <a:gd name="connsiteX2" fmla="*/ 142875 w 271462"/>
                    <a:gd name="connsiteY2" fmla="*/ 138123 h 161935"/>
                    <a:gd name="connsiteX3" fmla="*/ 271462 w 271462"/>
                    <a:gd name="connsiteY3" fmla="*/ 161935 h 161935"/>
                    <a:gd name="connsiteX0" fmla="*/ 0 w 271462"/>
                    <a:gd name="connsiteY0" fmla="*/ 0 h 161925"/>
                    <a:gd name="connsiteX1" fmla="*/ 142875 w 271462"/>
                    <a:gd name="connsiteY1" fmla="*/ 138113 h 161925"/>
                    <a:gd name="connsiteX2" fmla="*/ 271462 w 271462"/>
                    <a:gd name="connsiteY2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5778 h 167703"/>
                    <a:gd name="connsiteX1" fmla="*/ 271462 w 271462"/>
                    <a:gd name="connsiteY1" fmla="*/ 167703 h 167703"/>
                    <a:gd name="connsiteX0" fmla="*/ 0 w 271462"/>
                    <a:gd name="connsiteY0" fmla="*/ 4949 h 171245"/>
                    <a:gd name="connsiteX1" fmla="*/ 271462 w 271462"/>
                    <a:gd name="connsiteY1" fmla="*/ 166874 h 17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62" h="171245">
                      <a:moveTo>
                        <a:pt x="0" y="4949"/>
                      </a:moveTo>
                      <a:cubicBezTo>
                        <a:pt x="157341" y="-37347"/>
                        <a:pt x="100750" y="206494"/>
                        <a:pt x="271462" y="166874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403" name="Oval 402">
                  <a:extLst>
                    <a:ext uri="{FF2B5EF4-FFF2-40B4-BE49-F238E27FC236}">
                      <a16:creationId xmlns:a16="http://schemas.microsoft.com/office/drawing/2014/main" id="{91FFB3DF-B6D5-4FDB-98BB-3B9BAC62B7CC}"/>
                    </a:ext>
                  </a:extLst>
                </p:cNvPr>
                <p:cNvSpPr/>
                <p:nvPr/>
              </p:nvSpPr>
              <p:spPr>
                <a:xfrm>
                  <a:off x="2364657" y="1386492"/>
                  <a:ext cx="92850" cy="92850"/>
                </a:xfrm>
                <a:prstGeom prst="ellips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4" name="Oval 403">
                  <a:extLst>
                    <a:ext uri="{FF2B5EF4-FFF2-40B4-BE49-F238E27FC236}">
                      <a16:creationId xmlns:a16="http://schemas.microsoft.com/office/drawing/2014/main" id="{49521CA8-F23A-4A43-B1C5-0D4AEB4A9651}"/>
                    </a:ext>
                  </a:extLst>
                </p:cNvPr>
                <p:cNvSpPr/>
                <p:nvPr/>
              </p:nvSpPr>
              <p:spPr>
                <a:xfrm>
                  <a:off x="2376455" y="1616239"/>
                  <a:ext cx="92850" cy="92850"/>
                </a:xfrm>
                <a:prstGeom prst="ellips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5" name="Freeform: Shape 404">
                  <a:extLst>
                    <a:ext uri="{FF2B5EF4-FFF2-40B4-BE49-F238E27FC236}">
                      <a16:creationId xmlns:a16="http://schemas.microsoft.com/office/drawing/2014/main" id="{D3CE19A9-C985-436C-A922-4E9A1BEB0758}"/>
                    </a:ext>
                  </a:extLst>
                </p:cNvPr>
                <p:cNvSpPr/>
                <p:nvPr/>
              </p:nvSpPr>
              <p:spPr>
                <a:xfrm flipH="1" flipV="1">
                  <a:off x="2203377" y="1569815"/>
                  <a:ext cx="154018" cy="92849"/>
                </a:xfrm>
                <a:custGeom>
                  <a:avLst/>
                  <a:gdLst>
                    <a:gd name="connsiteX0" fmla="*/ 0 w 271462"/>
                    <a:gd name="connsiteY0" fmla="*/ 0 h 161925"/>
                    <a:gd name="connsiteX1" fmla="*/ 119062 w 271462"/>
                    <a:gd name="connsiteY1" fmla="*/ 38100 h 161925"/>
                    <a:gd name="connsiteX2" fmla="*/ 142875 w 271462"/>
                    <a:gd name="connsiteY2" fmla="*/ 138113 h 161925"/>
                    <a:gd name="connsiteX3" fmla="*/ 271462 w 271462"/>
                    <a:gd name="connsiteY3" fmla="*/ 161925 h 161925"/>
                    <a:gd name="connsiteX0" fmla="*/ 0 w 271462"/>
                    <a:gd name="connsiteY0" fmla="*/ 10 h 161935"/>
                    <a:gd name="connsiteX1" fmla="*/ 119062 w 271462"/>
                    <a:gd name="connsiteY1" fmla="*/ 38110 h 161935"/>
                    <a:gd name="connsiteX2" fmla="*/ 142875 w 271462"/>
                    <a:gd name="connsiteY2" fmla="*/ 138123 h 161935"/>
                    <a:gd name="connsiteX3" fmla="*/ 271462 w 271462"/>
                    <a:gd name="connsiteY3" fmla="*/ 161935 h 161935"/>
                    <a:gd name="connsiteX0" fmla="*/ 0 w 271462"/>
                    <a:gd name="connsiteY0" fmla="*/ 0 h 161925"/>
                    <a:gd name="connsiteX1" fmla="*/ 142875 w 271462"/>
                    <a:gd name="connsiteY1" fmla="*/ 138113 h 161925"/>
                    <a:gd name="connsiteX2" fmla="*/ 271462 w 271462"/>
                    <a:gd name="connsiteY2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0 h 161925"/>
                    <a:gd name="connsiteX1" fmla="*/ 271462 w 271462"/>
                    <a:gd name="connsiteY1" fmla="*/ 161925 h 161925"/>
                    <a:gd name="connsiteX0" fmla="*/ 0 w 271462"/>
                    <a:gd name="connsiteY0" fmla="*/ 5778 h 167703"/>
                    <a:gd name="connsiteX1" fmla="*/ 271462 w 271462"/>
                    <a:gd name="connsiteY1" fmla="*/ 167703 h 167703"/>
                    <a:gd name="connsiteX0" fmla="*/ 0 w 271462"/>
                    <a:gd name="connsiteY0" fmla="*/ 4949 h 171245"/>
                    <a:gd name="connsiteX1" fmla="*/ 271462 w 271462"/>
                    <a:gd name="connsiteY1" fmla="*/ 166874 h 171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62" h="171245">
                      <a:moveTo>
                        <a:pt x="0" y="4949"/>
                      </a:moveTo>
                      <a:cubicBezTo>
                        <a:pt x="157341" y="-37347"/>
                        <a:pt x="100750" y="206494"/>
                        <a:pt x="271462" y="166874"/>
                      </a:cubicBezTo>
                    </a:path>
                  </a:pathLst>
                </a:cu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717337E9-3794-4939-8125-DA18898CB790}"/>
                  </a:ext>
                </a:extLst>
              </p:cNvPr>
              <p:cNvGrpSpPr/>
              <p:nvPr/>
            </p:nvGrpSpPr>
            <p:grpSpPr>
              <a:xfrm>
                <a:off x="2033059" y="1555712"/>
                <a:ext cx="766559" cy="451755"/>
                <a:chOff x="2101901" y="1529327"/>
                <a:chExt cx="766559" cy="451755"/>
              </a:xfrm>
            </p:grpSpPr>
            <p:sp>
              <p:nvSpPr>
                <p:cNvPr id="387" name="Oval 386">
                  <a:extLst>
                    <a:ext uri="{FF2B5EF4-FFF2-40B4-BE49-F238E27FC236}">
                      <a16:creationId xmlns:a16="http://schemas.microsoft.com/office/drawing/2014/main" id="{7E072CF5-5097-44C3-A037-CF48262C86AE}"/>
                    </a:ext>
                  </a:extLst>
                </p:cNvPr>
                <p:cNvSpPr/>
                <p:nvPr/>
              </p:nvSpPr>
              <p:spPr>
                <a:xfrm>
                  <a:off x="2101901" y="1529327"/>
                  <a:ext cx="766559" cy="451755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tr-TR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88" name="Group 387">
                  <a:extLst>
                    <a:ext uri="{FF2B5EF4-FFF2-40B4-BE49-F238E27FC236}">
                      <a16:creationId xmlns:a16="http://schemas.microsoft.com/office/drawing/2014/main" id="{D76F92D2-DA50-4613-972B-804155B968A4}"/>
                    </a:ext>
                  </a:extLst>
                </p:cNvPr>
                <p:cNvGrpSpPr/>
                <p:nvPr/>
              </p:nvGrpSpPr>
              <p:grpSpPr>
                <a:xfrm>
                  <a:off x="2129654" y="1590178"/>
                  <a:ext cx="711051" cy="335776"/>
                  <a:chOff x="942429" y="896801"/>
                  <a:chExt cx="566737" cy="335776"/>
                </a:xfrm>
              </p:grpSpPr>
              <p:cxnSp>
                <p:nvCxnSpPr>
                  <p:cNvPr id="389" name="Straight Connector 388">
                    <a:extLst>
                      <a:ext uri="{FF2B5EF4-FFF2-40B4-BE49-F238E27FC236}">
                        <a16:creationId xmlns:a16="http://schemas.microsoft.com/office/drawing/2014/main" id="{EAC63DA5-F06A-4214-A2AB-2F2C0A1265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0653" y="896801"/>
                    <a:ext cx="245716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0" name="Straight Connector 389">
                    <a:extLst>
                      <a:ext uri="{FF2B5EF4-FFF2-40B4-BE49-F238E27FC236}">
                        <a16:creationId xmlns:a16="http://schemas.microsoft.com/office/drawing/2014/main" id="{A544685B-2DC3-4AF6-B45F-3BCA1D380F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5819" y="944769"/>
                    <a:ext cx="430814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1" name="Straight Connector 390">
                    <a:extLst>
                      <a:ext uri="{FF2B5EF4-FFF2-40B4-BE49-F238E27FC236}">
                        <a16:creationId xmlns:a16="http://schemas.microsoft.com/office/drawing/2014/main" id="{8F0D1BBB-E101-4C45-A5D1-79C80A9D7A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54660" y="992737"/>
                    <a:ext cx="554506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2" name="Straight Connector 391">
                    <a:extLst>
                      <a:ext uri="{FF2B5EF4-FFF2-40B4-BE49-F238E27FC236}">
                        <a16:creationId xmlns:a16="http://schemas.microsoft.com/office/drawing/2014/main" id="{A8EBC946-0414-4DFE-A9CE-F96560E32C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40705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3" name="Straight Connector 392">
                    <a:extLst>
                      <a:ext uri="{FF2B5EF4-FFF2-40B4-BE49-F238E27FC236}">
                        <a16:creationId xmlns:a16="http://schemas.microsoft.com/office/drawing/2014/main" id="{273897C1-F308-475D-9158-17E46612C3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42429" y="1088673"/>
                    <a:ext cx="566737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" name="Straight Connector 393">
                    <a:extLst>
                      <a:ext uri="{FF2B5EF4-FFF2-40B4-BE49-F238E27FC236}">
                        <a16:creationId xmlns:a16="http://schemas.microsoft.com/office/drawing/2014/main" id="{C0E23566-FC0B-43E5-9C68-93E485D87B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91985" y="1136641"/>
                    <a:ext cx="477048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>
                    <a:extLst>
                      <a:ext uri="{FF2B5EF4-FFF2-40B4-BE49-F238E27FC236}">
                        <a16:creationId xmlns:a16="http://schemas.microsoft.com/office/drawing/2014/main" id="{7C1808AA-59EC-49C4-BD07-1DA32618A4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84255" y="1184609"/>
                    <a:ext cx="162378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" name="Straight Connector 395">
                    <a:extLst>
                      <a:ext uri="{FF2B5EF4-FFF2-40B4-BE49-F238E27FC236}">
                        <a16:creationId xmlns:a16="http://schemas.microsoft.com/office/drawing/2014/main" id="{003620E7-2C26-4316-9D06-E9B6B93D67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10653" y="1232577"/>
                    <a:ext cx="245716" cy="0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682C713-7FC2-4996-97ED-96AB49D5D067}"/>
              </a:ext>
            </a:extLst>
          </p:cNvPr>
          <p:cNvSpPr/>
          <p:nvPr/>
        </p:nvSpPr>
        <p:spPr>
          <a:xfrm>
            <a:off x="772885" y="603629"/>
            <a:ext cx="5113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 Gel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İ</a:t>
            </a:r>
            <a:r>
              <a:rPr lang="tr-TR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ş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İ</a:t>
            </a:r>
            <a:r>
              <a:rPr lang="tr-TR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m Model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İ</a:t>
            </a:r>
            <a:r>
              <a:rPr lang="tr-TR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287" name="Half Frame 286">
            <a:extLst>
              <a:ext uri="{FF2B5EF4-FFF2-40B4-BE49-F238E27FC236}">
                <a16:creationId xmlns:a16="http://schemas.microsoft.com/office/drawing/2014/main" id="{82CB2F22-ABA0-4FE7-8B88-01374473A69F}"/>
              </a:ext>
            </a:extLst>
          </p:cNvPr>
          <p:cNvSpPr/>
          <p:nvPr/>
        </p:nvSpPr>
        <p:spPr>
          <a:xfrm rot="8100000">
            <a:off x="5798822" y="809374"/>
            <a:ext cx="518157" cy="529663"/>
          </a:xfrm>
          <a:prstGeom prst="halfFrame">
            <a:avLst>
              <a:gd name="adj1" fmla="val 22807"/>
              <a:gd name="adj2" fmla="val 21491"/>
            </a:avLst>
          </a:prstGeom>
          <a:solidFill>
            <a:srgbClr val="0E5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02E85014-8B5C-4862-BD29-7C110DDE9536}"/>
              </a:ext>
            </a:extLst>
          </p:cNvPr>
          <p:cNvGrpSpPr/>
          <p:nvPr/>
        </p:nvGrpSpPr>
        <p:grpSpPr>
          <a:xfrm>
            <a:off x="7266037" y="2737763"/>
            <a:ext cx="1750508" cy="2584422"/>
            <a:chOff x="7266037" y="2737763"/>
            <a:chExt cx="1750508" cy="2584422"/>
          </a:xfrm>
        </p:grpSpPr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192FBADA-2552-455A-903E-FFD4C4434EBF}"/>
                </a:ext>
              </a:extLst>
            </p:cNvPr>
            <p:cNvSpPr/>
            <p:nvPr/>
          </p:nvSpPr>
          <p:spPr>
            <a:xfrm>
              <a:off x="7441349" y="2947809"/>
              <a:ext cx="1575196" cy="23743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2401C8C4-6DC1-4151-838F-D29CA4B15FD9}"/>
                </a:ext>
              </a:extLst>
            </p:cNvPr>
            <p:cNvSpPr/>
            <p:nvPr/>
          </p:nvSpPr>
          <p:spPr>
            <a:xfrm>
              <a:off x="7357985" y="2838440"/>
              <a:ext cx="1575196" cy="237437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3705F419-1515-496D-B941-E61F23F7D123}"/>
                </a:ext>
              </a:extLst>
            </p:cNvPr>
            <p:cNvSpPr/>
            <p:nvPr/>
          </p:nvSpPr>
          <p:spPr>
            <a:xfrm>
              <a:off x="7266037" y="2737763"/>
              <a:ext cx="1575196" cy="23743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A8887B5-1444-4AD8-B7F9-865D23A8B796}"/>
                </a:ext>
              </a:extLst>
            </p:cNvPr>
            <p:cNvSpPr/>
            <p:nvPr/>
          </p:nvSpPr>
          <p:spPr>
            <a:xfrm>
              <a:off x="8286523" y="3083304"/>
              <a:ext cx="404690" cy="452325"/>
            </a:xfrm>
            <a:prstGeom prst="rect">
              <a:avLst/>
            </a:prstGeom>
            <a:solidFill>
              <a:srgbClr val="FFE699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92D18614-F9E5-4CE9-B930-C7E41D88E4CE}"/>
                </a:ext>
              </a:extLst>
            </p:cNvPr>
            <p:cNvCxnSpPr>
              <a:cxnSpLocks/>
            </p:cNvCxnSpPr>
            <p:nvPr/>
          </p:nvCxnSpPr>
          <p:spPr>
            <a:xfrm>
              <a:off x="7614232" y="2912390"/>
              <a:ext cx="936000" cy="0"/>
            </a:xfrm>
            <a:prstGeom prst="line">
              <a:avLst/>
            </a:prstGeom>
            <a:noFill/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F1C51552-A562-491C-AD07-29DBCA96DA6A}"/>
                </a:ext>
              </a:extLst>
            </p:cNvPr>
            <p:cNvGrpSpPr/>
            <p:nvPr/>
          </p:nvGrpSpPr>
          <p:grpSpPr>
            <a:xfrm>
              <a:off x="7411887" y="3087286"/>
              <a:ext cx="778345" cy="430791"/>
              <a:chOff x="6046655" y="2245368"/>
              <a:chExt cx="796950" cy="430791"/>
            </a:xfrm>
          </p:grpSpPr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7E93798F-9F0D-4B0A-B174-5D607F425373}"/>
                  </a:ext>
                </a:extLst>
              </p:cNvPr>
              <p:cNvGrpSpPr/>
              <p:nvPr/>
            </p:nvGrpSpPr>
            <p:grpSpPr>
              <a:xfrm>
                <a:off x="6046655" y="2245368"/>
                <a:ext cx="792000" cy="172503"/>
                <a:chOff x="6033000" y="2166400"/>
                <a:chExt cx="792000" cy="172503"/>
              </a:xfrm>
            </p:grpSpPr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63A97AA3-CB5F-4CA3-9772-2D9D8FA57F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16640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18624824-9055-4F35-A5DE-8557944C6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19896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1344CD78-6686-430F-8039-2A2CAC7F2D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7794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667689B7-7D51-4215-9BF4-2894DD251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338903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A61C842C-0B28-497A-AFA3-4EF1F62CC364}"/>
                  </a:ext>
                </a:extLst>
              </p:cNvPr>
              <p:cNvGrpSpPr/>
              <p:nvPr/>
            </p:nvGrpSpPr>
            <p:grpSpPr>
              <a:xfrm>
                <a:off x="6046655" y="2503656"/>
                <a:ext cx="360000" cy="172503"/>
                <a:chOff x="6033000" y="2166400"/>
                <a:chExt cx="792000" cy="172503"/>
              </a:xfrm>
            </p:grpSpPr>
            <p:cxnSp>
              <p:nvCxnSpPr>
                <p:cNvPr id="326" name="Straight Connector 325">
                  <a:extLst>
                    <a:ext uri="{FF2B5EF4-FFF2-40B4-BE49-F238E27FC236}">
                      <a16:creationId xmlns:a16="http://schemas.microsoft.com/office/drawing/2014/main" id="{336C5359-ABB7-4C48-86EE-620E0A194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16640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13C6B8FD-3D7C-4F44-8F78-B48819E75B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19896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6158487A-885D-4C4C-A06B-D9E66BA690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7794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BC1BF70A-25DA-4D14-980A-5BCAE753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338903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0D2DBDC4-DB67-40EA-A7AB-490B8C12401F}"/>
                  </a:ext>
                </a:extLst>
              </p:cNvPr>
              <p:cNvGrpSpPr/>
              <p:nvPr/>
            </p:nvGrpSpPr>
            <p:grpSpPr>
              <a:xfrm>
                <a:off x="6483605" y="2503656"/>
                <a:ext cx="360000" cy="172503"/>
                <a:chOff x="6033000" y="2166400"/>
                <a:chExt cx="792000" cy="172503"/>
              </a:xfrm>
            </p:grpSpPr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37D1387B-2C46-41B2-BC3F-7F4A91E97F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16640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F5E59C05-7302-415F-B5C3-A45B09A20B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19896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A679F723-61E0-45C6-B126-FD342EC51A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277940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25" name="Straight Connector 324">
                  <a:extLst>
                    <a:ext uri="{FF2B5EF4-FFF2-40B4-BE49-F238E27FC236}">
                      <a16:creationId xmlns:a16="http://schemas.microsoft.com/office/drawing/2014/main" id="{705FA532-51D4-4146-B264-AAA18203D4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33000" y="2338903"/>
                  <a:ext cx="792000" cy="0"/>
                </a:xfrm>
                <a:prstGeom prst="line">
                  <a:avLst/>
                </a:prstGeom>
                <a:noFill/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850F6D10-8237-4A5B-9FCF-9214D4278D60}"/>
              </a:ext>
            </a:extLst>
          </p:cNvPr>
          <p:cNvGrpSpPr/>
          <p:nvPr/>
        </p:nvGrpSpPr>
        <p:grpSpPr>
          <a:xfrm>
            <a:off x="7414994" y="3741473"/>
            <a:ext cx="1279238" cy="1106564"/>
            <a:chOff x="6049762" y="2899555"/>
            <a:chExt cx="993583" cy="1106564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3AF429FB-DEBA-4102-9D78-7DD9E226DA04}"/>
                </a:ext>
              </a:extLst>
            </p:cNvPr>
            <p:cNvGrpSpPr/>
            <p:nvPr/>
          </p:nvGrpSpPr>
          <p:grpSpPr>
            <a:xfrm>
              <a:off x="6049762" y="2899555"/>
              <a:ext cx="343238" cy="449710"/>
              <a:chOff x="6049762" y="2763290"/>
              <a:chExt cx="95122" cy="480309"/>
            </a:xfrm>
          </p:grpSpPr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11ADD616-DFC7-40F1-9207-2C34910B985C}"/>
                  </a:ext>
                </a:extLst>
              </p:cNvPr>
              <p:cNvSpPr/>
              <p:nvPr/>
            </p:nvSpPr>
            <p:spPr>
              <a:xfrm>
                <a:off x="6049762" y="2901393"/>
                <a:ext cx="94414" cy="45720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96CED12C-9D1E-4A8D-B2B6-B87E4681452A}"/>
                  </a:ext>
                </a:extLst>
              </p:cNvPr>
              <p:cNvSpPr/>
              <p:nvPr/>
            </p:nvSpPr>
            <p:spPr>
              <a:xfrm>
                <a:off x="6049762" y="2763290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D6B37147-F9A6-48E7-94A3-ABDA511095D0}"/>
                  </a:ext>
                </a:extLst>
              </p:cNvPr>
              <p:cNvSpPr/>
              <p:nvPr/>
            </p:nvSpPr>
            <p:spPr>
              <a:xfrm>
                <a:off x="6050470" y="3051738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2DB9296C-458E-4905-B095-48361548F8A2}"/>
                  </a:ext>
                </a:extLst>
              </p:cNvPr>
              <p:cNvSpPr/>
              <p:nvPr/>
            </p:nvSpPr>
            <p:spPr>
              <a:xfrm>
                <a:off x="6050470" y="3197880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3A557704-134E-4C4F-8713-A5020D45E429}"/>
                </a:ext>
              </a:extLst>
            </p:cNvPr>
            <p:cNvGrpSpPr/>
            <p:nvPr/>
          </p:nvGrpSpPr>
          <p:grpSpPr>
            <a:xfrm>
              <a:off x="6469950" y="2918820"/>
              <a:ext cx="571050" cy="407008"/>
              <a:chOff x="6233358" y="2782555"/>
              <a:chExt cx="807642" cy="434701"/>
            </a:xfrm>
          </p:grpSpPr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90B8E25E-1DEF-44A5-8AC6-DC677E585A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2782555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A22536A3-B365-47D0-8E69-1E65494822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2921639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65B1945C-CD45-4015-A832-994A9ACCBE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3071114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7A658380-2AC4-4FE1-96D9-2D38BA089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3217256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35A8B90C-AAEA-465E-B122-B4DA730C6AF0}"/>
                </a:ext>
              </a:extLst>
            </p:cNvPr>
            <p:cNvGrpSpPr/>
            <p:nvPr/>
          </p:nvGrpSpPr>
          <p:grpSpPr>
            <a:xfrm>
              <a:off x="6052107" y="3556409"/>
              <a:ext cx="343238" cy="449710"/>
              <a:chOff x="6049762" y="2763290"/>
              <a:chExt cx="95122" cy="480309"/>
            </a:xfrm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7536A40B-3D21-41BA-B6FD-480E5E9D227D}"/>
                  </a:ext>
                </a:extLst>
              </p:cNvPr>
              <p:cNvSpPr/>
              <p:nvPr/>
            </p:nvSpPr>
            <p:spPr>
              <a:xfrm>
                <a:off x="6049762" y="2901393"/>
                <a:ext cx="94414" cy="45720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4DB6D371-AB27-451A-8711-6F2BE89B19A4}"/>
                  </a:ext>
                </a:extLst>
              </p:cNvPr>
              <p:cNvSpPr/>
              <p:nvPr/>
            </p:nvSpPr>
            <p:spPr>
              <a:xfrm>
                <a:off x="6049762" y="2763290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9A3ECD63-CC3D-4EDD-99A7-B327C38A5E34}"/>
                  </a:ext>
                </a:extLst>
              </p:cNvPr>
              <p:cNvSpPr/>
              <p:nvPr/>
            </p:nvSpPr>
            <p:spPr>
              <a:xfrm>
                <a:off x="6050470" y="3051738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6999A95A-334B-4CE6-BADF-BF102C9C59C7}"/>
                  </a:ext>
                </a:extLst>
              </p:cNvPr>
              <p:cNvSpPr/>
              <p:nvPr/>
            </p:nvSpPr>
            <p:spPr>
              <a:xfrm>
                <a:off x="6050470" y="3197880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E52AD0E4-044B-425D-AD00-010297948FC8}"/>
                </a:ext>
              </a:extLst>
            </p:cNvPr>
            <p:cNvGrpSpPr/>
            <p:nvPr/>
          </p:nvGrpSpPr>
          <p:grpSpPr>
            <a:xfrm>
              <a:off x="6472295" y="3575674"/>
              <a:ext cx="571050" cy="407008"/>
              <a:chOff x="6233358" y="2782555"/>
              <a:chExt cx="807642" cy="434701"/>
            </a:xfrm>
          </p:grpSpPr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499456AE-1799-489B-B778-1279DB6B4B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2782555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3A9E8DD3-ED0B-4AFC-9F98-89A7D8741B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2921639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32904AE4-BAA2-4FF0-9779-0D87E54D2A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3071114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57029706-2B7E-45DF-A906-4EA7F489D0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3217256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5" name="Rectangle 334">
            <a:extLst>
              <a:ext uri="{FF2B5EF4-FFF2-40B4-BE49-F238E27FC236}">
                <a16:creationId xmlns:a16="http://schemas.microsoft.com/office/drawing/2014/main" id="{A5B87C0F-71C0-456B-A730-9717E432AD56}"/>
              </a:ext>
            </a:extLst>
          </p:cNvPr>
          <p:cNvSpPr/>
          <p:nvPr/>
        </p:nvSpPr>
        <p:spPr>
          <a:xfrm>
            <a:off x="6507699" y="603629"/>
            <a:ext cx="3284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Profİlİ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6C61C6FB-3ABC-4D39-BDAF-F0A164EF943F}"/>
              </a:ext>
            </a:extLst>
          </p:cNvPr>
          <p:cNvGrpSpPr/>
          <p:nvPr/>
        </p:nvGrpSpPr>
        <p:grpSpPr>
          <a:xfrm>
            <a:off x="2580860" y="3211337"/>
            <a:ext cx="740306" cy="640378"/>
            <a:chOff x="6049762" y="2899555"/>
            <a:chExt cx="993583" cy="1106564"/>
          </a:xfrm>
        </p:grpSpPr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1BD8E0B2-9A5E-479B-A5D7-636C3E7D490E}"/>
                </a:ext>
              </a:extLst>
            </p:cNvPr>
            <p:cNvGrpSpPr/>
            <p:nvPr/>
          </p:nvGrpSpPr>
          <p:grpSpPr>
            <a:xfrm>
              <a:off x="6049762" y="2899555"/>
              <a:ext cx="343238" cy="449710"/>
              <a:chOff x="6049762" y="2763290"/>
              <a:chExt cx="95122" cy="480309"/>
            </a:xfrm>
          </p:grpSpPr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AC233257-CF31-4056-9929-9E18F1B8C4AC}"/>
                  </a:ext>
                </a:extLst>
              </p:cNvPr>
              <p:cNvSpPr/>
              <p:nvPr/>
            </p:nvSpPr>
            <p:spPr>
              <a:xfrm>
                <a:off x="6049762" y="2901393"/>
                <a:ext cx="94414" cy="45720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4E808265-97E8-4CD0-9BD4-FBFF2BA30D0F}"/>
                  </a:ext>
                </a:extLst>
              </p:cNvPr>
              <p:cNvSpPr/>
              <p:nvPr/>
            </p:nvSpPr>
            <p:spPr>
              <a:xfrm>
                <a:off x="6049762" y="2763290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9316FB06-E32B-4F95-BD16-ACB6EFE71477}"/>
                  </a:ext>
                </a:extLst>
              </p:cNvPr>
              <p:cNvSpPr/>
              <p:nvPr/>
            </p:nvSpPr>
            <p:spPr>
              <a:xfrm>
                <a:off x="6050470" y="3051738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107E770D-942E-4EFD-87AA-00CC7673C86B}"/>
                  </a:ext>
                </a:extLst>
              </p:cNvPr>
              <p:cNvSpPr/>
              <p:nvPr/>
            </p:nvSpPr>
            <p:spPr>
              <a:xfrm>
                <a:off x="6050470" y="3197880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57BF9589-2E6D-43CF-9808-A6B9CE8E4962}"/>
                </a:ext>
              </a:extLst>
            </p:cNvPr>
            <p:cNvGrpSpPr/>
            <p:nvPr/>
          </p:nvGrpSpPr>
          <p:grpSpPr>
            <a:xfrm>
              <a:off x="6469950" y="2918820"/>
              <a:ext cx="571050" cy="407008"/>
              <a:chOff x="6233358" y="2782555"/>
              <a:chExt cx="807642" cy="434701"/>
            </a:xfrm>
          </p:grpSpPr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94D76898-836A-4212-B6B6-B4792BDCF0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2782555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E7EBAE89-4EE6-483A-9BBA-0B2418F102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2921639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9D476C86-F23C-4F11-AFFF-D5E5892B8A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3071114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0BC3534F-7B2C-43BB-90D6-47EDE04CE7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3217256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3FD94908-CCD2-4C52-9241-9C2BDBFAA1BB}"/>
                </a:ext>
              </a:extLst>
            </p:cNvPr>
            <p:cNvGrpSpPr/>
            <p:nvPr/>
          </p:nvGrpSpPr>
          <p:grpSpPr>
            <a:xfrm>
              <a:off x="6052107" y="3556409"/>
              <a:ext cx="343238" cy="449710"/>
              <a:chOff x="6049762" y="2763290"/>
              <a:chExt cx="95122" cy="480309"/>
            </a:xfrm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6F2F33F3-772D-493C-AAA1-ED95696240DD}"/>
                  </a:ext>
                </a:extLst>
              </p:cNvPr>
              <p:cNvSpPr/>
              <p:nvPr/>
            </p:nvSpPr>
            <p:spPr>
              <a:xfrm>
                <a:off x="6049762" y="2901393"/>
                <a:ext cx="94414" cy="45720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3B02BB39-9DBB-4B2C-8251-1DE1B2C9222B}"/>
                  </a:ext>
                </a:extLst>
              </p:cNvPr>
              <p:cNvSpPr/>
              <p:nvPr/>
            </p:nvSpPr>
            <p:spPr>
              <a:xfrm>
                <a:off x="6049762" y="2763290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5EEEF793-EE83-418F-B3F6-7B9A8B147D69}"/>
                  </a:ext>
                </a:extLst>
              </p:cNvPr>
              <p:cNvSpPr/>
              <p:nvPr/>
            </p:nvSpPr>
            <p:spPr>
              <a:xfrm>
                <a:off x="6050470" y="3051738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60F07736-35A5-4373-8BF0-3A679E2C7BA4}"/>
                  </a:ext>
                </a:extLst>
              </p:cNvPr>
              <p:cNvSpPr/>
              <p:nvPr/>
            </p:nvSpPr>
            <p:spPr>
              <a:xfrm>
                <a:off x="6050470" y="3197880"/>
                <a:ext cx="94414" cy="45719"/>
              </a:xfrm>
              <a:prstGeom prst="rect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FCA74D0D-9801-4982-8629-F5F10A908548}"/>
                </a:ext>
              </a:extLst>
            </p:cNvPr>
            <p:cNvGrpSpPr/>
            <p:nvPr/>
          </p:nvGrpSpPr>
          <p:grpSpPr>
            <a:xfrm>
              <a:off x="6472295" y="3575674"/>
              <a:ext cx="571050" cy="407008"/>
              <a:chOff x="6233358" y="2782555"/>
              <a:chExt cx="807642" cy="434701"/>
            </a:xfrm>
          </p:grpSpPr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AC398D2D-EB7E-4B9D-95EF-94769159E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2782555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ECC8E51C-9CE7-4FDC-A6A6-C46A31FAA6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2921639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48B958E5-5D4E-4CB6-AC4E-E92C9B0A6B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3071114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AA4DCD40-BF09-4698-B7B5-8A0008654F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3358" y="3217256"/>
                <a:ext cx="807642" cy="0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61582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42487 0.11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56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 animBg="1"/>
      <p:bldP spid="3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52A46F0-E50B-4AE6-AF9E-EAEDDFAA8BA8}"/>
              </a:ext>
            </a:extLst>
          </p:cNvPr>
          <p:cNvSpPr/>
          <p:nvPr/>
        </p:nvSpPr>
        <p:spPr>
          <a:xfrm>
            <a:off x="6507699" y="603629"/>
            <a:ext cx="3265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Okul</a:t>
            </a:r>
            <a:r>
              <a:rPr lang="en-US" sz="4000" dirty="0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 </a:t>
            </a:r>
            <a:r>
              <a:rPr lang="en-US" sz="4000" dirty="0" err="1">
                <a:solidFill>
                  <a:srgbClr val="0E5063"/>
                </a:solidFill>
                <a:latin typeface="PhosphatePro-Solid" panose="02000506050000020004" pitchFamily="2" charset="0"/>
                <a:ea typeface="Source Sans Pro Black" panose="020B0803030403020204" pitchFamily="34" charset="0"/>
                <a:cs typeface="Segoe UI Light" panose="020B0502040204020203" pitchFamily="34" charset="0"/>
              </a:rPr>
              <a:t>Profİlİ</a:t>
            </a:r>
            <a:endParaRPr lang="tr-TR" sz="4000" dirty="0">
              <a:solidFill>
                <a:srgbClr val="0E5063"/>
              </a:solidFill>
              <a:latin typeface="PhosphatePro-Solid" panose="02000506050000020004" pitchFamily="2" charset="0"/>
              <a:ea typeface="Source Sans Pro Black" panose="020B0803030403020204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CF5C5C-B0E4-460C-89D5-72482DEA22E2}"/>
              </a:ext>
            </a:extLst>
          </p:cNvPr>
          <p:cNvGrpSpPr/>
          <p:nvPr/>
        </p:nvGrpSpPr>
        <p:grpSpPr>
          <a:xfrm>
            <a:off x="7266037" y="2737763"/>
            <a:ext cx="1750508" cy="2584422"/>
            <a:chOff x="7266037" y="2737763"/>
            <a:chExt cx="1750508" cy="258442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1EA787-C7AC-4349-9183-A4BBA25D6E6E}"/>
                </a:ext>
              </a:extLst>
            </p:cNvPr>
            <p:cNvGrpSpPr/>
            <p:nvPr/>
          </p:nvGrpSpPr>
          <p:grpSpPr>
            <a:xfrm>
              <a:off x="7266037" y="2737763"/>
              <a:ext cx="1750508" cy="2584422"/>
              <a:chOff x="7266037" y="2737763"/>
              <a:chExt cx="1750508" cy="258442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8A3DE89-099F-45BF-A4A2-8E9A78478D1F}"/>
                  </a:ext>
                </a:extLst>
              </p:cNvPr>
              <p:cNvSpPr/>
              <p:nvPr/>
            </p:nvSpPr>
            <p:spPr>
              <a:xfrm>
                <a:off x="7441349" y="2947809"/>
                <a:ext cx="1575196" cy="237437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B192243-7BF4-44ED-8522-0A026DBA4F76}"/>
                  </a:ext>
                </a:extLst>
              </p:cNvPr>
              <p:cNvSpPr/>
              <p:nvPr/>
            </p:nvSpPr>
            <p:spPr>
              <a:xfrm>
                <a:off x="7357985" y="2838440"/>
                <a:ext cx="1575196" cy="237437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3029A84-05AD-4C9A-BCD7-E19578B63CCA}"/>
                  </a:ext>
                </a:extLst>
              </p:cNvPr>
              <p:cNvSpPr/>
              <p:nvPr/>
            </p:nvSpPr>
            <p:spPr>
              <a:xfrm>
                <a:off x="7266037" y="2737763"/>
                <a:ext cx="1575196" cy="237437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B8A53AC-D12A-47C2-AD19-2DF035B63CCC}"/>
                  </a:ext>
                </a:extLst>
              </p:cNvPr>
              <p:cNvSpPr/>
              <p:nvPr/>
            </p:nvSpPr>
            <p:spPr>
              <a:xfrm>
                <a:off x="8286523" y="3083304"/>
                <a:ext cx="404690" cy="452325"/>
              </a:xfrm>
              <a:prstGeom prst="rect">
                <a:avLst/>
              </a:prstGeom>
              <a:solidFill>
                <a:srgbClr val="FFE699"/>
              </a:solidFill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5742DFF-6B74-4535-954D-D294A2CB65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14232" y="2912390"/>
                <a:ext cx="93600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5728B13-8D0D-4834-90C2-B8626D192A9F}"/>
                  </a:ext>
                </a:extLst>
              </p:cNvPr>
              <p:cNvGrpSpPr/>
              <p:nvPr/>
            </p:nvGrpSpPr>
            <p:grpSpPr>
              <a:xfrm>
                <a:off x="7411887" y="3087286"/>
                <a:ext cx="778345" cy="430791"/>
                <a:chOff x="6046655" y="2245368"/>
                <a:chExt cx="796950" cy="430791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E804BA27-82A3-4434-A3FC-FF5A9C1FD61E}"/>
                    </a:ext>
                  </a:extLst>
                </p:cNvPr>
                <p:cNvGrpSpPr/>
                <p:nvPr/>
              </p:nvGrpSpPr>
              <p:grpSpPr>
                <a:xfrm>
                  <a:off x="6046655" y="2245368"/>
                  <a:ext cx="792000" cy="172503"/>
                  <a:chOff x="6033000" y="2166400"/>
                  <a:chExt cx="792000" cy="172503"/>
                </a:xfrm>
              </p:grpSpPr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80EB3F4D-2F7A-4E06-8189-8AE4DE3EE4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E880B82B-63B1-4801-8EA4-53E924B054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3C53C248-6848-4E41-8609-84A464007D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04C6383C-2640-4B97-B433-F515E6D118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583A8F67-1BDD-47C1-B6FE-5441F5E87C04}"/>
                    </a:ext>
                  </a:extLst>
                </p:cNvPr>
                <p:cNvGrpSpPr/>
                <p:nvPr/>
              </p:nvGrpSpPr>
              <p:grpSpPr>
                <a:xfrm>
                  <a:off x="604665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135CF439-8056-4AE8-990B-99F86A156F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73D8E563-C2C4-47C1-AA18-1419D339E9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52A82F5-B4B5-4B87-AC7D-B056F6AD7E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17246606-7F7C-44F2-9CD4-11C94873BE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05C45F9-3310-4577-AC2E-E89B22DEC7D4}"/>
                    </a:ext>
                  </a:extLst>
                </p:cNvPr>
                <p:cNvGrpSpPr/>
                <p:nvPr/>
              </p:nvGrpSpPr>
              <p:grpSpPr>
                <a:xfrm>
                  <a:off x="6483605" y="2503656"/>
                  <a:ext cx="360000" cy="172503"/>
                  <a:chOff x="6033000" y="2166400"/>
                  <a:chExt cx="792000" cy="172503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A69E0601-56D6-4FB3-953E-9937212442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16640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5C039C72-B4AB-4B34-A484-34C2CBFE97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19896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BCD93735-FFCA-4231-B6A6-1EA17A38AB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277940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8C602A6E-9F40-4D05-AAE2-E1C7FEDEE5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33000" y="2338903"/>
                    <a:ext cx="79200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EBCF9E3-329D-4FEC-B38F-70AD95DB8629}"/>
                </a:ext>
              </a:extLst>
            </p:cNvPr>
            <p:cNvGrpSpPr/>
            <p:nvPr/>
          </p:nvGrpSpPr>
          <p:grpSpPr>
            <a:xfrm>
              <a:off x="7414994" y="3741473"/>
              <a:ext cx="1279238" cy="1106564"/>
              <a:chOff x="6049762" y="2899555"/>
              <a:chExt cx="993583" cy="1106564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2F88653-FA4D-441D-85FC-0E9A3810B0D5}"/>
                  </a:ext>
                </a:extLst>
              </p:cNvPr>
              <p:cNvGrpSpPr/>
              <p:nvPr/>
            </p:nvGrpSpPr>
            <p:grpSpPr>
              <a:xfrm>
                <a:off x="6049762" y="2899555"/>
                <a:ext cx="343238" cy="449710"/>
                <a:chOff x="6049762" y="2763290"/>
                <a:chExt cx="95122" cy="480309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402D196-0081-48FD-8FFB-2CDF26E9443B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BC3401A5-EF5B-410D-A5A8-31735093B648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FF847F72-502B-4EE3-A670-2DD0A7DF58B5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86040B47-680B-4946-BE3C-C915E586FA89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3E4AE0A-99F0-4E61-AEAC-8929DDA839AF}"/>
                  </a:ext>
                </a:extLst>
              </p:cNvPr>
              <p:cNvGrpSpPr/>
              <p:nvPr/>
            </p:nvGrpSpPr>
            <p:grpSpPr>
              <a:xfrm>
                <a:off x="6469950" y="2918820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5B30CCAE-A560-4282-8E99-B961DCEEFE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B9B7DC7-93A9-4504-8F26-5024627ECD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E8E7F17-B25C-4831-BEEF-B7CD90830D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E0FB19C2-0E03-4256-9D50-0A002AD0C8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33C82320-84EA-4461-BF4B-D76FA1DC2698}"/>
                  </a:ext>
                </a:extLst>
              </p:cNvPr>
              <p:cNvGrpSpPr/>
              <p:nvPr/>
            </p:nvGrpSpPr>
            <p:grpSpPr>
              <a:xfrm>
                <a:off x="6052107" y="3556409"/>
                <a:ext cx="343238" cy="449710"/>
                <a:chOff x="6049762" y="2763290"/>
                <a:chExt cx="95122" cy="480309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85368B7-1382-4631-825E-BA225781B9D9}"/>
                    </a:ext>
                  </a:extLst>
                </p:cNvPr>
                <p:cNvSpPr/>
                <p:nvPr/>
              </p:nvSpPr>
              <p:spPr>
                <a:xfrm>
                  <a:off x="6049762" y="2901393"/>
                  <a:ext cx="94414" cy="45720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6F89BACA-6EEF-41B7-AFD2-7C00776F0967}"/>
                    </a:ext>
                  </a:extLst>
                </p:cNvPr>
                <p:cNvSpPr/>
                <p:nvPr/>
              </p:nvSpPr>
              <p:spPr>
                <a:xfrm>
                  <a:off x="6049762" y="2763290"/>
                  <a:ext cx="94414" cy="45719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D1C3D61-0EB9-49D9-BE3A-B7A0B462586C}"/>
                    </a:ext>
                  </a:extLst>
                </p:cNvPr>
                <p:cNvSpPr/>
                <p:nvPr/>
              </p:nvSpPr>
              <p:spPr>
                <a:xfrm>
                  <a:off x="6050470" y="3051738"/>
                  <a:ext cx="94414" cy="45719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FCC21E6F-5347-488F-B230-291DD8EEA6DB}"/>
                    </a:ext>
                  </a:extLst>
                </p:cNvPr>
                <p:cNvSpPr/>
                <p:nvPr/>
              </p:nvSpPr>
              <p:spPr>
                <a:xfrm>
                  <a:off x="6050470" y="3197880"/>
                  <a:ext cx="94414" cy="45719"/>
                </a:xfrm>
                <a:prstGeom prst="rect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tr-TR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63110B1-BE84-4429-BA93-AC623864C639}"/>
                  </a:ext>
                </a:extLst>
              </p:cNvPr>
              <p:cNvGrpSpPr/>
              <p:nvPr/>
            </p:nvGrpSpPr>
            <p:grpSpPr>
              <a:xfrm>
                <a:off x="6472295" y="3575674"/>
                <a:ext cx="571050" cy="407008"/>
                <a:chOff x="6233358" y="2782555"/>
                <a:chExt cx="807642" cy="434701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47FDFA88-D010-44D8-BC53-651C4B1F30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782555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0CF8D829-5212-45A2-8058-0DFC9DAABD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2921639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A937BD89-2C20-43F4-ACB1-DDD8893B18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071114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D0227AAC-55CD-4517-A62A-DE2D14E713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3358" y="3217256"/>
                  <a:ext cx="807642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29635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2396 -0.07986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40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22917 -0.01597 " pathEditMode="relative" rAng="0" ptsTypes="AA">
                                      <p:cBhvr>
                                        <p:cTn id="10" dur="1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3421</TotalTime>
  <Words>337</Words>
  <Application>Microsoft Office PowerPoint</Application>
  <PresentationFormat>Widescreen</PresentationFormat>
  <Paragraphs>95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Avenir Next LT Pro</vt:lpstr>
      <vt:lpstr>AvenirNextLTPro-Regular</vt:lpstr>
      <vt:lpstr>Calibri</vt:lpstr>
      <vt:lpstr>Calibri Light</vt:lpstr>
      <vt:lpstr>Cambria</vt:lpstr>
      <vt:lpstr>PhosphatePro-Solid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Tolgahan Donmez</dc:creator>
  <cp:lastModifiedBy>Tolgahan Donmez</cp:lastModifiedBy>
  <cp:revision>204</cp:revision>
  <dcterms:created xsi:type="dcterms:W3CDTF">2019-03-09T19:21:50Z</dcterms:created>
  <dcterms:modified xsi:type="dcterms:W3CDTF">2019-03-13T00:09:21Z</dcterms:modified>
</cp:coreProperties>
</file>